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handoutMasterIdLst>
    <p:handoutMasterId r:id="rId27"/>
  </p:handoutMasterIdLst>
  <p:sldIdLst>
    <p:sldId id="256" r:id="rId3"/>
    <p:sldId id="259" r:id="rId4"/>
    <p:sldId id="260" r:id="rId5"/>
    <p:sldId id="261" r:id="rId6"/>
    <p:sldId id="262" r:id="rId7"/>
    <p:sldId id="295" r:id="rId8"/>
    <p:sldId id="338" r:id="rId9"/>
    <p:sldId id="327" r:id="rId10"/>
    <p:sldId id="272" r:id="rId11"/>
    <p:sldId id="263" r:id="rId12"/>
    <p:sldId id="264" r:id="rId13"/>
    <p:sldId id="296" r:id="rId14"/>
    <p:sldId id="297" r:id="rId15"/>
    <p:sldId id="294" r:id="rId16"/>
    <p:sldId id="375" r:id="rId17"/>
    <p:sldId id="376" r:id="rId18"/>
    <p:sldId id="377" r:id="rId19"/>
    <p:sldId id="378" r:id="rId20"/>
    <p:sldId id="397" r:id="rId21"/>
    <p:sldId id="393" r:id="rId22"/>
    <p:sldId id="355" r:id="rId23"/>
    <p:sldId id="354" r:id="rId25"/>
    <p:sldId id="384" r:id="rId26"/>
  </p:sldIdLst>
  <p:sldSz cx="24384000" cy="13716000"/>
  <p:notesSz cx="6858000" cy="9144000"/>
  <p:custDataLst>
    <p:tags r:id="rId32"/>
  </p:custDataLst>
  <p:defaultTextStyle>
    <a:defPPr>
      <a:defRPr lang="zh-CN"/>
    </a:defPPr>
    <a:lvl1pPr marL="0" lvl="0" indent="0" algn="l" defTabSz="821055" rtl="0" eaLnBrk="0" fontAlgn="base" latinLnBrk="0" hangingPunct="0">
      <a:lnSpc>
        <a:spcPct val="100000"/>
      </a:lnSpc>
      <a:spcBef>
        <a:spcPct val="0"/>
      </a:spcBef>
      <a:spcAft>
        <a:spcPct val="0"/>
      </a:spcAft>
      <a:buNone/>
      <a:defRPr sz="3200" b="1" i="0" u="none" kern="1200" baseline="0">
        <a:solidFill>
          <a:srgbClr val="000000"/>
        </a:solidFill>
        <a:latin typeface="Helvetica Neue" panose="02000503000000020004"/>
        <a:ea typeface="Helvetica Neue" panose="02000503000000020004"/>
        <a:cs typeface="+mn-cs"/>
        <a:sym typeface="Helvetica Neue" panose="02000503000000020004"/>
      </a:defRPr>
    </a:lvl1pPr>
    <a:lvl2pPr marL="457200" lvl="1" indent="-228600" algn="l" defTabSz="821055" rtl="0" eaLnBrk="0" fontAlgn="base" latinLnBrk="0" hangingPunct="0">
      <a:lnSpc>
        <a:spcPct val="100000"/>
      </a:lnSpc>
      <a:spcBef>
        <a:spcPct val="0"/>
      </a:spcBef>
      <a:spcAft>
        <a:spcPct val="0"/>
      </a:spcAft>
      <a:buNone/>
      <a:defRPr sz="3200" b="1" i="0" u="none" kern="1200" baseline="0">
        <a:solidFill>
          <a:srgbClr val="000000"/>
        </a:solidFill>
        <a:latin typeface="Helvetica Neue" panose="02000503000000020004"/>
        <a:ea typeface="Helvetica Neue" panose="02000503000000020004"/>
        <a:cs typeface="+mn-cs"/>
        <a:sym typeface="Helvetica Neue" panose="02000503000000020004"/>
      </a:defRPr>
    </a:lvl2pPr>
    <a:lvl3pPr marL="914400" lvl="2" indent="-457200" algn="l" defTabSz="821055" rtl="0" eaLnBrk="0" fontAlgn="base" latinLnBrk="0" hangingPunct="0">
      <a:lnSpc>
        <a:spcPct val="100000"/>
      </a:lnSpc>
      <a:spcBef>
        <a:spcPct val="0"/>
      </a:spcBef>
      <a:spcAft>
        <a:spcPct val="0"/>
      </a:spcAft>
      <a:buNone/>
      <a:defRPr sz="3200" b="1" i="0" u="none" kern="1200" baseline="0">
        <a:solidFill>
          <a:srgbClr val="000000"/>
        </a:solidFill>
        <a:latin typeface="Helvetica Neue" panose="02000503000000020004"/>
        <a:ea typeface="Helvetica Neue" panose="02000503000000020004"/>
        <a:cs typeface="+mn-cs"/>
        <a:sym typeface="Helvetica Neue" panose="02000503000000020004"/>
      </a:defRPr>
    </a:lvl3pPr>
    <a:lvl4pPr marL="1371600" lvl="3" indent="-685800" algn="l" defTabSz="821055" rtl="0" eaLnBrk="0" fontAlgn="base" latinLnBrk="0" hangingPunct="0">
      <a:lnSpc>
        <a:spcPct val="100000"/>
      </a:lnSpc>
      <a:spcBef>
        <a:spcPct val="0"/>
      </a:spcBef>
      <a:spcAft>
        <a:spcPct val="0"/>
      </a:spcAft>
      <a:buNone/>
      <a:defRPr sz="3200" b="1" i="0" u="none" kern="1200" baseline="0">
        <a:solidFill>
          <a:srgbClr val="000000"/>
        </a:solidFill>
        <a:latin typeface="Helvetica Neue" panose="02000503000000020004"/>
        <a:ea typeface="Helvetica Neue" panose="02000503000000020004"/>
        <a:cs typeface="+mn-cs"/>
        <a:sym typeface="Helvetica Neue" panose="02000503000000020004"/>
      </a:defRPr>
    </a:lvl4pPr>
    <a:lvl5pPr marL="1828800" lvl="4" indent="-914400" algn="l" defTabSz="821055" rtl="0" eaLnBrk="0" fontAlgn="base" latinLnBrk="0" hangingPunct="0">
      <a:lnSpc>
        <a:spcPct val="100000"/>
      </a:lnSpc>
      <a:spcBef>
        <a:spcPct val="0"/>
      </a:spcBef>
      <a:spcAft>
        <a:spcPct val="0"/>
      </a:spcAft>
      <a:buNone/>
      <a:defRPr sz="3200" b="1" i="0" u="none" kern="1200" baseline="0">
        <a:solidFill>
          <a:srgbClr val="000000"/>
        </a:solidFill>
        <a:latin typeface="Helvetica Neue" panose="02000503000000020004"/>
        <a:ea typeface="Helvetica Neue" panose="02000503000000020004"/>
        <a:cs typeface="+mn-cs"/>
        <a:sym typeface="Helvetica Neue" panose="02000503000000020004"/>
      </a:defRPr>
    </a:lvl5pPr>
    <a:lvl6pPr marL="2286000" lvl="5" indent="-914400" algn="l" defTabSz="821055" rtl="0" eaLnBrk="0" fontAlgn="base" latinLnBrk="0" hangingPunct="0">
      <a:lnSpc>
        <a:spcPct val="100000"/>
      </a:lnSpc>
      <a:spcBef>
        <a:spcPct val="0"/>
      </a:spcBef>
      <a:spcAft>
        <a:spcPct val="0"/>
      </a:spcAft>
      <a:buNone/>
      <a:defRPr sz="3200" b="1" i="0" u="none" kern="1200" baseline="0">
        <a:solidFill>
          <a:srgbClr val="000000"/>
        </a:solidFill>
        <a:latin typeface="Helvetica Neue" panose="02000503000000020004"/>
        <a:ea typeface="Helvetica Neue" panose="02000503000000020004"/>
        <a:cs typeface="+mn-cs"/>
        <a:sym typeface="Helvetica Neue" panose="02000503000000020004"/>
      </a:defRPr>
    </a:lvl6pPr>
    <a:lvl7pPr marL="2743200" lvl="6" indent="-914400" algn="l" defTabSz="821055" rtl="0" eaLnBrk="0" fontAlgn="base" latinLnBrk="0" hangingPunct="0">
      <a:lnSpc>
        <a:spcPct val="100000"/>
      </a:lnSpc>
      <a:spcBef>
        <a:spcPct val="0"/>
      </a:spcBef>
      <a:spcAft>
        <a:spcPct val="0"/>
      </a:spcAft>
      <a:buNone/>
      <a:defRPr sz="3200" b="1" i="0" u="none" kern="1200" baseline="0">
        <a:solidFill>
          <a:srgbClr val="000000"/>
        </a:solidFill>
        <a:latin typeface="Helvetica Neue" panose="02000503000000020004"/>
        <a:ea typeface="Helvetica Neue" panose="02000503000000020004"/>
        <a:cs typeface="+mn-cs"/>
        <a:sym typeface="Helvetica Neue" panose="02000503000000020004"/>
      </a:defRPr>
    </a:lvl7pPr>
    <a:lvl8pPr marL="3200400" lvl="7" indent="-914400" algn="l" defTabSz="821055" rtl="0" eaLnBrk="0" fontAlgn="base" latinLnBrk="0" hangingPunct="0">
      <a:lnSpc>
        <a:spcPct val="100000"/>
      </a:lnSpc>
      <a:spcBef>
        <a:spcPct val="0"/>
      </a:spcBef>
      <a:spcAft>
        <a:spcPct val="0"/>
      </a:spcAft>
      <a:buNone/>
      <a:defRPr sz="3200" b="1" i="0" u="none" kern="1200" baseline="0">
        <a:solidFill>
          <a:srgbClr val="000000"/>
        </a:solidFill>
        <a:latin typeface="Helvetica Neue" panose="02000503000000020004"/>
        <a:ea typeface="Helvetica Neue" panose="02000503000000020004"/>
        <a:cs typeface="+mn-cs"/>
        <a:sym typeface="Helvetica Neue" panose="02000503000000020004"/>
      </a:defRPr>
    </a:lvl8pPr>
    <a:lvl9pPr marL="3657600" lvl="8" indent="-914400" algn="l" defTabSz="821055" rtl="0" eaLnBrk="0" fontAlgn="base" latinLnBrk="0" hangingPunct="0">
      <a:lnSpc>
        <a:spcPct val="100000"/>
      </a:lnSpc>
      <a:spcBef>
        <a:spcPct val="0"/>
      </a:spcBef>
      <a:spcAft>
        <a:spcPct val="0"/>
      </a:spcAft>
      <a:buNone/>
      <a:defRPr sz="3200" b="1" i="0" u="none" kern="1200" baseline="0">
        <a:solidFill>
          <a:srgbClr val="000000"/>
        </a:solidFill>
        <a:latin typeface="Helvetica Neue" panose="02000503000000020004"/>
        <a:ea typeface="Helvetica Neue" panose="02000503000000020004"/>
        <a:cs typeface="+mn-cs"/>
        <a:sym typeface="Helvetica Neue" panose="02000503000000020004"/>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汪 汐然" initials="汪"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2FDB2607-1784-4EEB-B798-7EB5836EED8A}">
        <p14:showMediaCtrls xmlns:p14="http://schemas.microsoft.com/office/powerpoint/2010/main" val="1"/>
      </p:ext>
    </p:extLst>
  </p:showPr>
  <p:clrMru>
    <a:srgbClr val="0653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C3C2611-4C71-4FC5-86AE-919BDF0F9419}" styleName="">
    <a:wholeTbl>
      <a:tcTxStyle>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Style>
        <a:tcBdr/>
        <a:fill>
          <a:solidFill>
            <a:srgbClr val="E3E5E8"/>
          </a:solidFill>
        </a:fill>
      </a:tcStyle>
    </a:band2H>
    <a:firstCol>
      <a:tcTxStyle b="on">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0"/>
            </a:schemeClr>
          </a:solidFill>
        </a:fill>
      </a:tcStyle>
    </a:firstCol>
    <a:lastRow>
      <a:tcTxStyle>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showGuides="1">
      <p:cViewPr varScale="1">
        <p:scale>
          <a:sx n="42" d="100"/>
          <a:sy n="42" d="100"/>
        </p:scale>
        <p:origin x="96" y="546"/>
      </p:cViewPr>
      <p:guideLst>
        <p:guide orient="horz" pos="4445"/>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tags" Target="tags/tag8.xml"/><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notesMaster" Target="notesMasters/notesMaster1.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5122" name="Shape 57"/>
          <p:cNvSpPr>
            <a:spLocks noGrp="1" noRot="1" noChangeAspect="1"/>
          </p:cNvSpPr>
          <p:nvPr>
            <p:ph type="sldImg"/>
          </p:nvPr>
        </p:nvSpPr>
        <p:spPr>
          <a:xfrm>
            <a:off x="1143000" y="685800"/>
            <a:ext cx="4572000" cy="3429000"/>
          </a:xfrm>
          <a:prstGeom prst="rect">
            <a:avLst/>
          </a:prstGeom>
          <a:noFill/>
          <a:ln w="9525">
            <a:noFill/>
          </a:ln>
        </p:spPr>
      </p:sp>
      <p:sp>
        <p:nvSpPr>
          <p:cNvPr id="5123" name="Shape 58"/>
          <p:cNvSpPr>
            <a:spLocks noGrp="1"/>
          </p:cNvSpPr>
          <p:nvPr>
            <p:ph type="body" sz="quarter" idx="1"/>
          </p:nvPr>
        </p:nvSpPr>
        <p:spPr>
          <a:xfrm>
            <a:off x="914400" y="4343400"/>
            <a:ext cx="5029200" cy="4114800"/>
          </a:xfrm>
          <a:prstGeom prst="rect">
            <a:avLst/>
          </a:prstGeom>
          <a:noFill/>
          <a:ln w="9525">
            <a:noFill/>
          </a:ln>
        </p:spPr>
        <p:txBody>
          <a:bodyPr/>
          <a:p>
            <a:pPr lvl="0"/>
            <a:endParaRPr lang="zh-CN" altLang="zh-CN" dirty="0"/>
          </a:p>
        </p:txBody>
      </p:sp>
    </p:spTree>
  </p:cSld>
  <p:clrMap bg1="lt1" tx1="dk1" bg2="lt2" tx2="dk2" accent1="accent1" accent2="accent2" accent3="accent3" accent4="accent4" accent5="accent5" accent6="accent6" hlink="hlink" folHlink="folHlink"/>
  <p:hf sldNum="0" hdr="0" ftr="0" dt="0"/>
  <p:notesStyle>
    <a:lvl1pPr algn="l" defTabSz="457200" rtl="0" eaLnBrk="0" fontAlgn="base" hangingPunct="0">
      <a:lnSpc>
        <a:spcPct val="118000"/>
      </a:lnSpc>
      <a:spcBef>
        <a:spcPct val="30000"/>
      </a:spcBef>
      <a:spcAft>
        <a:spcPct val="0"/>
      </a:spcAft>
      <a:defRPr sz="2200">
        <a:solidFill>
          <a:schemeClr val="tx1"/>
        </a:solidFill>
        <a:latin typeface="Helvetica Neue" panose="02000503000000020004"/>
        <a:ea typeface="Helvetica Neue" panose="02000503000000020004"/>
        <a:cs typeface="Helvetica Neue" panose="02000503000000020004"/>
        <a:sym typeface="Helvetica Neue" panose="02000503000000020004"/>
      </a:defRPr>
    </a:lvl1pPr>
    <a:lvl2pPr marL="742950" indent="-285750" algn="l" defTabSz="457200" rtl="0" eaLnBrk="0" fontAlgn="base" hangingPunct="0">
      <a:lnSpc>
        <a:spcPct val="118000"/>
      </a:lnSpc>
      <a:spcBef>
        <a:spcPct val="30000"/>
      </a:spcBef>
      <a:spcAft>
        <a:spcPct val="0"/>
      </a:spcAft>
      <a:defRPr sz="2200">
        <a:solidFill>
          <a:schemeClr val="tx1"/>
        </a:solidFill>
        <a:latin typeface="Helvetica Neue" panose="02000503000000020004"/>
        <a:ea typeface="Helvetica Neue" panose="02000503000000020004"/>
        <a:cs typeface="Helvetica Neue" panose="02000503000000020004"/>
        <a:sym typeface="Helvetica Neue" panose="02000503000000020004"/>
      </a:defRPr>
    </a:lvl2pPr>
    <a:lvl3pPr marL="1143000" indent="-228600" algn="l" defTabSz="457200" rtl="0" eaLnBrk="0" fontAlgn="base" hangingPunct="0">
      <a:lnSpc>
        <a:spcPct val="118000"/>
      </a:lnSpc>
      <a:spcBef>
        <a:spcPct val="30000"/>
      </a:spcBef>
      <a:spcAft>
        <a:spcPct val="0"/>
      </a:spcAft>
      <a:defRPr sz="2200">
        <a:solidFill>
          <a:schemeClr val="tx1"/>
        </a:solidFill>
        <a:latin typeface="Helvetica Neue" panose="02000503000000020004"/>
        <a:ea typeface="Helvetica Neue" panose="02000503000000020004"/>
        <a:cs typeface="Helvetica Neue" panose="02000503000000020004"/>
        <a:sym typeface="Helvetica Neue" panose="02000503000000020004"/>
      </a:defRPr>
    </a:lvl3pPr>
    <a:lvl4pPr marL="1600200" indent="-228600" algn="l" defTabSz="457200" rtl="0" eaLnBrk="0" fontAlgn="base" hangingPunct="0">
      <a:lnSpc>
        <a:spcPct val="118000"/>
      </a:lnSpc>
      <a:spcBef>
        <a:spcPct val="30000"/>
      </a:spcBef>
      <a:spcAft>
        <a:spcPct val="0"/>
      </a:spcAft>
      <a:defRPr sz="2200">
        <a:solidFill>
          <a:schemeClr val="tx1"/>
        </a:solidFill>
        <a:latin typeface="Helvetica Neue" panose="02000503000000020004"/>
        <a:ea typeface="Helvetica Neue" panose="02000503000000020004"/>
        <a:cs typeface="Helvetica Neue" panose="02000503000000020004"/>
        <a:sym typeface="Helvetica Neue" panose="02000503000000020004"/>
      </a:defRPr>
    </a:lvl4pPr>
    <a:lvl5pPr marL="2057400" indent="-228600" algn="l" defTabSz="457200" rtl="0" eaLnBrk="0" fontAlgn="base" hangingPunct="0">
      <a:lnSpc>
        <a:spcPct val="118000"/>
      </a:lnSpc>
      <a:spcBef>
        <a:spcPct val="30000"/>
      </a:spcBef>
      <a:spcAft>
        <a:spcPct val="0"/>
      </a:spcAft>
      <a:defRPr sz="2200">
        <a:solidFill>
          <a:schemeClr val="tx1"/>
        </a:solidFill>
        <a:latin typeface="Helvetica Neue" panose="02000503000000020004"/>
        <a:ea typeface="Helvetica Neue" panose="02000503000000020004"/>
        <a:cs typeface="Helvetica Neue" panose="02000503000000020004"/>
        <a:sym typeface="Helvetica Neue" panose="02000503000000020004"/>
      </a:defRPr>
    </a:lvl5pPr>
    <a:lvl6pPr indent="1143000" defTabSz="457200" latinLnBrk="0">
      <a:lnSpc>
        <a:spcPct val="118000"/>
      </a:lnSpc>
      <a:defRPr sz="2200">
        <a:latin typeface="Helvetica Neue" panose="02000503000000020004"/>
        <a:ea typeface="Helvetica Neue" panose="02000503000000020004"/>
        <a:cs typeface="Helvetica Neue" panose="02000503000000020004"/>
        <a:sym typeface="Helvetica Neue" panose="02000503000000020004"/>
      </a:defRPr>
    </a:lvl6pPr>
    <a:lvl7pPr indent="1371600" defTabSz="457200" latinLnBrk="0">
      <a:lnSpc>
        <a:spcPct val="118000"/>
      </a:lnSpc>
      <a:defRPr sz="2200">
        <a:latin typeface="Helvetica Neue" panose="02000503000000020004"/>
        <a:ea typeface="Helvetica Neue" panose="02000503000000020004"/>
        <a:cs typeface="Helvetica Neue" panose="02000503000000020004"/>
        <a:sym typeface="Helvetica Neue" panose="02000503000000020004"/>
      </a:defRPr>
    </a:lvl7pPr>
    <a:lvl8pPr indent="1600200" defTabSz="457200" latinLnBrk="0">
      <a:lnSpc>
        <a:spcPct val="118000"/>
      </a:lnSpc>
      <a:defRPr sz="2200">
        <a:latin typeface="Helvetica Neue" panose="02000503000000020004"/>
        <a:ea typeface="Helvetica Neue" panose="02000503000000020004"/>
        <a:cs typeface="Helvetica Neue" panose="02000503000000020004"/>
        <a:sym typeface="Helvetica Neue" panose="02000503000000020004"/>
      </a:defRPr>
    </a:lvl8pPr>
    <a:lvl9pPr indent="1828800" defTabSz="457200" latinLnBrk="0">
      <a:lnSpc>
        <a:spcPct val="118000"/>
      </a:lnSpc>
      <a:defRPr sz="2200">
        <a:latin typeface="Helvetica Neue" panose="02000503000000020004"/>
        <a:ea typeface="Helvetica Neue" panose="02000503000000020004"/>
        <a:cs typeface="Helvetica Neue" panose="02000503000000020004"/>
        <a:sym typeface="Helvetica Neue" panose="020005030000000200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幻灯片图像占位符 1"/>
          <p:cNvSpPr>
            <a:spLocks noGrp="1" noRot="1" noChangeAspect="1" noTextEdit="1"/>
          </p:cNvSpPr>
          <p:nvPr>
            <p:ph type="sldImg"/>
          </p:nvPr>
        </p:nvSpPr>
        <p:spPr>
          <a:xfrm>
            <a:off x="381000" y="685800"/>
            <a:ext cx="6096000" cy="3429000"/>
          </a:xfrm>
        </p:spPr>
      </p:sp>
      <p:sp>
        <p:nvSpPr>
          <p:cNvPr id="28675" name="备注占位符 2"/>
          <p:cNvSpPr>
            <a:spLocks noGrp="1"/>
          </p:cNvSpPr>
          <p:nvPr>
            <p:ph type="body" idx="1"/>
          </p:nvPr>
        </p:nvSpPr>
        <p:spPr/>
        <p:txBody>
          <a:bodyPr vert="horz" wrap="square" lIns="91440" tIns="45720" rIns="91440" bIns="45720" anchor="t"/>
          <a:p>
            <a:pPr lvl="0"/>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0">
  <p:cSld name="标题与副标题">
    <p:bg>
      <p:bgPr>
        <a:solidFill>
          <a:srgbClr val="0053A1"/>
        </a:solidFill>
        <a:effectLst/>
      </p:bgPr>
    </p:bg>
    <p:spTree>
      <p:nvGrpSpPr>
        <p:cNvPr id="1" name=""/>
        <p:cNvGrpSpPr/>
        <p:nvPr/>
      </p:nvGrpSpPr>
      <p:grpSpPr>
        <a:xfrm>
          <a:off x="0" y="0"/>
          <a:ext cx="0" cy="0"/>
          <a:chOff x="0" y="0"/>
          <a:chExt cx="0" cy="0"/>
        </a:xfrm>
      </p:grpSpPr>
      <p:sp>
        <p:nvSpPr>
          <p:cNvPr id="15" name="矩形"/>
          <p:cNvSpPr>
            <a:spLocks noChangeArrowheads="1"/>
          </p:cNvSpPr>
          <p:nvPr/>
        </p:nvSpPr>
        <p:spPr bwMode="auto">
          <a:xfrm>
            <a:off x="-4762" y="2776538"/>
            <a:ext cx="24393525" cy="3446463"/>
          </a:xfrm>
          <a:prstGeom prst="rect">
            <a:avLst/>
          </a:prstGeom>
          <a:solidFill>
            <a:srgbClr val="FFFFFF"/>
          </a:solidFill>
          <a:ln>
            <a:noFill/>
          </a:ln>
        </p:spPr>
        <p:txBody>
          <a:bodyPr lIns="71437" tIns="71437" rIns="71437" bIns="71437" anchor="ctr"/>
          <a:lstStyle>
            <a:lvl1pPr>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1pPr>
            <a:lvl2pPr marL="742950" indent="-285750">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2pPr>
            <a:lvl3pPr marL="1143000" indent="-228600">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3pPr>
            <a:lvl4pPr marL="1600200" indent="-228600">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4pPr>
            <a:lvl5pPr marL="2057400" indent="-228600">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5pPr>
            <a:lvl6pPr marL="2514600" indent="-228600" defTabSz="820420" eaLnBrk="0" fontAlgn="base" hangingPunct="0">
              <a:spcBef>
                <a:spcPct val="0"/>
              </a:spcBef>
              <a:spcAft>
                <a:spcPct val="0"/>
              </a:spcAft>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6pPr>
            <a:lvl7pPr marL="2971800" indent="-228600" defTabSz="820420" eaLnBrk="0" fontAlgn="base" hangingPunct="0">
              <a:spcBef>
                <a:spcPct val="0"/>
              </a:spcBef>
              <a:spcAft>
                <a:spcPct val="0"/>
              </a:spcAft>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7pPr>
            <a:lvl8pPr marL="3429000" indent="-228600" defTabSz="820420" eaLnBrk="0" fontAlgn="base" hangingPunct="0">
              <a:spcBef>
                <a:spcPct val="0"/>
              </a:spcBef>
              <a:spcAft>
                <a:spcPct val="0"/>
              </a:spcAft>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8pPr>
            <a:lvl9pPr marL="3886200" indent="-228600" defTabSz="820420" eaLnBrk="0" fontAlgn="base" hangingPunct="0">
              <a:spcBef>
                <a:spcPct val="0"/>
              </a:spcBef>
              <a:spcAft>
                <a:spcPct val="0"/>
              </a:spcAft>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9pPr>
          </a:lstStyle>
          <a:p>
            <a:pPr marL="0" marR="0" lvl="0" indent="0" algn="ctr" defTabSz="820420" rtl="0" eaLnBrk="1" fontAlgn="base" latinLnBrk="0" hangingPunct="0">
              <a:lnSpc>
                <a:spcPct val="100000"/>
              </a:lnSpc>
              <a:spcBef>
                <a:spcPct val="0"/>
              </a:spcBef>
              <a:spcAft>
                <a:spcPct val="0"/>
              </a:spcAft>
              <a:buClrTx/>
              <a:buSzTx/>
              <a:buFontTx/>
              <a:buNone/>
              <a:defRPr/>
            </a:pPr>
            <a:endParaRPr kumimoji="0" lang="zh-CN" altLang="zh-CN" sz="3000" b="0" i="0" u="none" strike="noStrike" kern="1200" cap="none" spc="0" normalizeH="0" baseline="0" noProof="0">
              <a:ln>
                <a:noFill/>
              </a:ln>
              <a:solidFill>
                <a:srgbClr val="FFFFFF"/>
              </a:solidFill>
              <a:effectLst/>
              <a:uLnTx/>
              <a:uFillTx/>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16" name="GUIZHOU TYRE CO.,LTD…"/>
          <p:cNvSpPr txBox="1"/>
          <p:nvPr/>
        </p:nvSpPr>
        <p:spPr>
          <a:xfrm>
            <a:off x="19050000" y="12161838"/>
            <a:ext cx="4348163" cy="1406525"/>
          </a:xfrm>
          <a:prstGeom prst="rect">
            <a:avLst/>
          </a:prstGeom>
          <a:ln w="12700">
            <a:miter lim="400000"/>
          </a:ln>
        </p:spPr>
        <p:txBody>
          <a:bodyPr lIns="71437" tIns="71437" rIns="71437" bIns="71437" anchor="ctr"/>
          <a:lstStyle/>
          <a:p>
            <a:pPr marL="0" marR="0" lvl="0" indent="0" algn="r" defTabSz="821055" rtl="0" eaLnBrk="1" fontAlgn="auto" latinLnBrk="0" hangingPunct="0">
              <a:lnSpc>
                <a:spcPct val="130000"/>
              </a:lnSpc>
              <a:spcBef>
                <a:spcPts val="0"/>
              </a:spcBef>
              <a:spcAft>
                <a:spcPts val="0"/>
              </a:spcAft>
              <a:buClrTx/>
              <a:buSzTx/>
              <a:buFontTx/>
              <a:buNone/>
              <a:defRPr sz="2200">
                <a:solidFill>
                  <a:srgbClr val="FFFFFF"/>
                </a:solidFill>
                <a:latin typeface="Arial" panose="020B0604020202020204"/>
                <a:ea typeface="Arial" panose="020B0604020202020204"/>
                <a:cs typeface="Arial" panose="020B0604020202020204"/>
                <a:sym typeface="Arial" panose="020B0604020202020204"/>
              </a:defRPr>
            </a:pPr>
            <a:r>
              <a:rPr kumimoji="0" sz="2200" b="1"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rPr>
              <a:t>GUIZHOU TYRE CO.,LTD</a:t>
            </a:r>
            <a:endParaRPr kumimoji="0" sz="2200" b="1"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a:p>
            <a:pPr marL="0" marR="0" lvl="0" indent="0" algn="r" defTabSz="821055" rtl="0" eaLnBrk="1" fontAlgn="auto" latinLnBrk="0" hangingPunct="0">
              <a:lnSpc>
                <a:spcPct val="130000"/>
              </a:lnSpc>
              <a:spcBef>
                <a:spcPts val="0"/>
              </a:spcBef>
              <a:spcAft>
                <a:spcPts val="0"/>
              </a:spcAft>
              <a:buClrTx/>
              <a:buSzTx/>
              <a:buFontTx/>
              <a:buNone/>
              <a:defRPr sz="1600" b="0" spc="447">
                <a:solidFill>
                  <a:srgbClr val="FFFFFF"/>
                </a:solidFill>
                <a:latin typeface="Arial" panose="020B0604020202020204"/>
                <a:ea typeface="Arial" panose="020B0604020202020204"/>
                <a:cs typeface="Arial" panose="020B0604020202020204"/>
                <a:sym typeface="Arial" panose="020B0604020202020204"/>
              </a:defRPr>
            </a:pPr>
            <a:r>
              <a:rPr kumimoji="0" sz="1600" b="0" i="0" u="none" strike="noStrike" kern="0" cap="none" spc="447"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rPr>
              <a:t>WWW.GZTYRE.COM</a:t>
            </a:r>
            <a:endParaRPr kumimoji="0" sz="1600" b="0" i="0" u="none" strike="noStrike" kern="0" cap="none" spc="447"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pic>
        <p:nvPicPr>
          <p:cNvPr id="2052" name="WechatIMG1076.png" descr="WechatIMG1076.png"/>
          <p:cNvPicPr>
            <a:picLocks noChangeAspect="1"/>
          </p:cNvPicPr>
          <p:nvPr/>
        </p:nvPicPr>
        <p:blipFill>
          <a:blip r:embed="rId2"/>
          <a:srcRect l="46335" b="46815"/>
          <a:stretch>
            <a:fillRect/>
          </a:stretch>
        </p:blipFill>
        <p:spPr>
          <a:xfrm>
            <a:off x="904875" y="11814175"/>
            <a:ext cx="1231900" cy="1236663"/>
          </a:xfrm>
          <a:prstGeom prst="rect">
            <a:avLst/>
          </a:prstGeom>
          <a:noFill/>
          <a:ln w="12700">
            <a:noFill/>
          </a:ln>
        </p:spPr>
      </p:pic>
      <p:grpSp>
        <p:nvGrpSpPr>
          <p:cNvPr id="2053" name="成组"/>
          <p:cNvGrpSpPr/>
          <p:nvPr/>
        </p:nvGrpSpPr>
        <p:grpSpPr>
          <a:xfrm>
            <a:off x="21720175" y="28575"/>
            <a:ext cx="1604963" cy="1589088"/>
            <a:chOff x="0" y="0"/>
            <a:chExt cx="1605111" cy="1589484"/>
          </a:xfrm>
        </p:grpSpPr>
        <p:sp>
          <p:nvSpPr>
            <p:cNvPr id="19" name="矩形"/>
            <p:cNvSpPr>
              <a:spLocks noChangeArrowheads="1"/>
            </p:cNvSpPr>
            <p:nvPr/>
          </p:nvSpPr>
          <p:spPr bwMode="auto">
            <a:xfrm>
              <a:off x="0" y="0"/>
              <a:ext cx="1605111" cy="1589484"/>
            </a:xfrm>
            <a:prstGeom prst="rect">
              <a:avLst/>
            </a:prstGeom>
            <a:solidFill>
              <a:srgbClr val="FFFFFF"/>
            </a:solidFill>
            <a:ln>
              <a:noFill/>
            </a:ln>
          </p:spPr>
          <p:txBody>
            <a:bodyPr lIns="37881" tIns="37881" rIns="37881" bIns="37881" anchor="ctr"/>
            <a:lstStyle>
              <a:lvl1pPr>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1pPr>
              <a:lvl2pPr marL="742950" indent="-285750">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2pPr>
              <a:lvl3pPr marL="1143000" indent="-228600">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3pPr>
              <a:lvl4pPr marL="1600200" indent="-228600">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4pPr>
              <a:lvl5pPr marL="2057400" indent="-228600">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5pPr>
              <a:lvl6pPr marL="2514600" indent="-228600" defTabSz="820420" eaLnBrk="0" fontAlgn="base" hangingPunct="0">
                <a:spcBef>
                  <a:spcPct val="0"/>
                </a:spcBef>
                <a:spcAft>
                  <a:spcPct val="0"/>
                </a:spcAft>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6pPr>
              <a:lvl7pPr marL="2971800" indent="-228600" defTabSz="820420" eaLnBrk="0" fontAlgn="base" hangingPunct="0">
                <a:spcBef>
                  <a:spcPct val="0"/>
                </a:spcBef>
                <a:spcAft>
                  <a:spcPct val="0"/>
                </a:spcAft>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7pPr>
              <a:lvl8pPr marL="3429000" indent="-228600" defTabSz="820420" eaLnBrk="0" fontAlgn="base" hangingPunct="0">
                <a:spcBef>
                  <a:spcPct val="0"/>
                </a:spcBef>
                <a:spcAft>
                  <a:spcPct val="0"/>
                </a:spcAft>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8pPr>
              <a:lvl9pPr marL="3886200" indent="-228600" defTabSz="820420" eaLnBrk="0" fontAlgn="base" hangingPunct="0">
                <a:spcBef>
                  <a:spcPct val="0"/>
                </a:spcBef>
                <a:spcAft>
                  <a:spcPct val="0"/>
                </a:spcAft>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9pPr>
            </a:lstStyle>
            <a:p>
              <a:pPr marL="0" marR="0" lvl="0" indent="0" algn="ctr" defTabSz="820420" rtl="0" eaLnBrk="1" fontAlgn="base" latinLnBrk="0" hangingPunct="0">
                <a:lnSpc>
                  <a:spcPct val="100000"/>
                </a:lnSpc>
                <a:spcBef>
                  <a:spcPct val="0"/>
                </a:spcBef>
                <a:spcAft>
                  <a:spcPct val="0"/>
                </a:spcAft>
                <a:buClrTx/>
                <a:buSzTx/>
                <a:buFontTx/>
                <a:buNone/>
                <a:defRPr/>
              </a:pPr>
              <a:endParaRPr kumimoji="0" lang="zh-CN" altLang="zh-CN" sz="3000" b="0" i="0" u="none" strike="noStrike" kern="1200" cap="none" spc="0" normalizeH="0" baseline="0" noProof="0">
                <a:ln>
                  <a:noFill/>
                </a:ln>
                <a:solidFill>
                  <a:srgbClr val="FFFFFF"/>
                </a:solidFill>
                <a:effectLst/>
                <a:uLnTx/>
                <a:uFillTx/>
                <a:latin typeface="Helvetica Neue Medium" panose="02000503000000020004"/>
                <a:ea typeface="Helvetica Neue Medium" panose="02000503000000020004"/>
                <a:cs typeface="Helvetica Neue Medium" panose="02000503000000020004"/>
                <a:sym typeface="Helvetica Neue Medium" panose="02000503000000020004"/>
              </a:endParaRPr>
            </a:p>
          </p:txBody>
        </p:sp>
        <p:pic>
          <p:nvPicPr>
            <p:cNvPr id="2058" name="图像" descr="图像"/>
            <p:cNvPicPr>
              <a:picLocks noChangeAspect="1"/>
            </p:cNvPicPr>
            <p:nvPr/>
          </p:nvPicPr>
          <p:blipFill>
            <a:blip r:embed="rId3"/>
            <a:srcRect l="5077" t="4796" r="2740" b="3824"/>
            <a:stretch>
              <a:fillRect/>
            </a:stretch>
          </p:blipFill>
          <p:spPr>
            <a:xfrm>
              <a:off x="186127" y="507506"/>
              <a:ext cx="1232596" cy="949824"/>
            </a:xfrm>
            <a:prstGeom prst="rect">
              <a:avLst/>
            </a:prstGeom>
            <a:noFill/>
            <a:ln w="12700">
              <a:noFill/>
            </a:ln>
          </p:spPr>
        </p:pic>
      </p:grpSp>
      <p:sp>
        <p:nvSpPr>
          <p:cNvPr id="22" name="标题文本"/>
          <p:cNvSpPr txBox="1">
            <a:spLocks noGrp="1"/>
          </p:cNvSpPr>
          <p:nvPr>
            <p:ph type="title" hasCustomPrompt="1"/>
          </p:nvPr>
        </p:nvSpPr>
        <p:spPr>
          <a:xfrm>
            <a:off x="4230260" y="3481523"/>
            <a:ext cx="14716126" cy="1589486"/>
          </a:xfrm>
          <a:prstGeom prst="rect">
            <a:avLst/>
          </a:prstGeom>
        </p:spPr>
        <p:txBody>
          <a:bodyPr anchor="b"/>
          <a:lstStyle>
            <a:lvl1pPr algn="l">
              <a:defRPr sz="8400">
                <a:latin typeface="Heiti SC Medium" panose="02000000000000000000" charset="-122"/>
                <a:ea typeface="Heiti SC Medium" panose="02000000000000000000" charset="-122"/>
                <a:cs typeface="Heiti SC Medium" panose="02000000000000000000" charset="-122"/>
                <a:sym typeface="Heiti SC Medium" panose="02000000000000000000" charset="-122"/>
              </a:defRPr>
            </a:lvl1pPr>
          </a:lstStyle>
          <a:p>
            <a:r>
              <a:t>标题文本</a:t>
            </a:r>
          </a:p>
        </p:txBody>
      </p:sp>
      <p:sp>
        <p:nvSpPr>
          <p:cNvPr id="21" name="幻灯片编号"/>
          <p:cNvSpPr txBox="1">
            <a:spLocks noGrp="1"/>
          </p:cNvSpPr>
          <p:nvPr>
            <p:ph type="sldNum" sz="quarter" idx="4"/>
          </p:nvPr>
        </p:nvSpPr>
        <p:spPr bwMode="auto">
          <a:xfrm>
            <a:off x="11953875" y="13073063"/>
            <a:ext cx="466725" cy="477838"/>
          </a:xfrm>
          <a:prstGeom prst="rect">
            <a:avLst/>
          </a:prstGeom>
        </p:spPr>
        <p:txBody>
          <a:bodyPr vert="horz" wrap="none" lIns="71437" tIns="71437" rIns="71437" bIns="71437" numCol="1" anchor="t" anchorCtr="0" compatLnSpc="1">
            <a:spAutoFit/>
          </a:bodyPr>
          <a:p>
            <a:pPr algn="ctr" eaLnBrk="1"/>
            <a:fld id="{9A0DB2DC-4C9A-4742-B13C-FB6460FD3503}" type="slidenum">
              <a:rPr lang="zh-CN" altLang="zh-CN" dirty="0">
                <a:latin typeface="Helvetica Neue Thin" panose="02000503000000020004"/>
                <a:ea typeface="Helvetica Neue Thin" panose="02000503000000020004"/>
                <a:sym typeface="Helvetica Neue Thin" panose="02000503000000020004"/>
              </a:rPr>
            </a:fld>
            <a:endParaRPr lang="zh-CN" altLang="zh-CN" dirty="0">
              <a:latin typeface="Helvetica Neue Thin" panose="02000503000000020004"/>
              <a:ea typeface="Helvetica Neue Thin" panose="02000503000000020004"/>
              <a:sym typeface="Helvetica Neue Thin" panose="02000503000000020004"/>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p:cSld name="标题与副标题 拷贝">
    <p:bg>
      <p:bgPr>
        <a:solidFill>
          <a:srgbClr val="FCD81B"/>
        </a:solidFill>
        <a:effectLst/>
      </p:bgPr>
    </p:bg>
    <p:spTree>
      <p:nvGrpSpPr>
        <p:cNvPr id="1" name=""/>
        <p:cNvGrpSpPr/>
        <p:nvPr/>
      </p:nvGrpSpPr>
      <p:grpSpPr>
        <a:xfrm>
          <a:off x="0" y="0"/>
          <a:ext cx="0" cy="0"/>
          <a:chOff x="0" y="0"/>
          <a:chExt cx="0" cy="0"/>
        </a:xfrm>
      </p:grpSpPr>
      <p:sp>
        <p:nvSpPr>
          <p:cNvPr id="15" name="幻灯片编号"/>
          <p:cNvSpPr txBox="1">
            <a:spLocks noGrp="1"/>
          </p:cNvSpPr>
          <p:nvPr>
            <p:ph type="sldNum" sz="quarter" idx="4"/>
          </p:nvPr>
        </p:nvSpPr>
        <p:spPr bwMode="auto">
          <a:xfrm>
            <a:off x="11953875" y="13073063"/>
            <a:ext cx="466725" cy="477838"/>
          </a:xfrm>
          <a:prstGeom prst="rect">
            <a:avLst/>
          </a:prstGeom>
        </p:spPr>
        <p:txBody>
          <a:bodyPr vert="horz" wrap="none" lIns="71437" tIns="71437" rIns="71437" bIns="71437" numCol="1" anchor="t" anchorCtr="0" compatLnSpc="1">
            <a:spAutoFit/>
          </a:bodyPr>
          <a:p>
            <a:pPr algn="ctr" eaLnBrk="1"/>
            <a:fld id="{9A0DB2DC-4C9A-4742-B13C-FB6460FD3503}" type="slidenum">
              <a:rPr lang="zh-CN" altLang="zh-CN" dirty="0">
                <a:latin typeface="Helvetica Neue Thin" panose="02000503000000020004"/>
                <a:ea typeface="Helvetica Neue Thin" panose="02000503000000020004"/>
                <a:sym typeface="Helvetica Neue Thin" panose="02000503000000020004"/>
              </a:rPr>
            </a:fld>
            <a:endParaRPr lang="zh-CN" altLang="zh-CN" dirty="0">
              <a:latin typeface="Helvetica Neue Thin" panose="02000503000000020004"/>
              <a:ea typeface="Helvetica Neue Thin" panose="02000503000000020004"/>
              <a:sym typeface="Helvetica Neue Thin" panose="02000503000000020004"/>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正文">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p>
            <a:pPr lvl="0" eaLnBrk="1"/>
            <a:fld id="{9A0DB2DC-4C9A-4742-B13C-FB6460FD3503}" type="slidenum">
              <a:rPr lang="zh-CN" altLang="zh-CN" dirty="0">
                <a:sym typeface="Helvetica Neue Light" panose="02000503000000020004"/>
              </a:rPr>
            </a:fld>
            <a:endParaRPr lang="zh-CN" altLang="zh-CN" dirty="0">
              <a:sym typeface="Helvetica Neue Light" panose="02000503000000020004"/>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p:cSld name="结束">
    <p:bg>
      <p:bgPr>
        <a:solidFill>
          <a:srgbClr val="0053A1"/>
        </a:solidFill>
        <a:effectLst/>
      </p:bgPr>
    </p:bg>
    <p:spTree>
      <p:nvGrpSpPr>
        <p:cNvPr id="1" name=""/>
        <p:cNvGrpSpPr/>
        <p:nvPr/>
      </p:nvGrpSpPr>
      <p:grpSpPr>
        <a:xfrm>
          <a:off x="0" y="0"/>
          <a:ext cx="0" cy="0"/>
          <a:chOff x="0" y="0"/>
          <a:chExt cx="0" cy="0"/>
        </a:xfrm>
      </p:grpSpPr>
      <p:sp>
        <p:nvSpPr>
          <p:cNvPr id="15" name="THANK YOU…"/>
          <p:cNvSpPr txBox="1">
            <a:spLocks noChangeArrowheads="1"/>
          </p:cNvSpPr>
          <p:nvPr/>
        </p:nvSpPr>
        <p:spPr bwMode="auto">
          <a:xfrm>
            <a:off x="8088313" y="5108575"/>
            <a:ext cx="8689975" cy="1874838"/>
          </a:xfrm>
          <a:prstGeom prst="rect">
            <a:avLst/>
          </a:prstGeom>
          <a:noFill/>
          <a:ln>
            <a:noFill/>
          </a:ln>
        </p:spPr>
        <p:txBody>
          <a:bodyPr wrap="none" lIns="71437" tIns="71437" rIns="71437" bIns="71437" anchor="ctr">
            <a:spAutoFit/>
          </a:bodyPr>
          <a:lstStyle>
            <a:lvl1pPr>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1pPr>
            <a:lvl2pPr marL="742950" indent="-285750">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2pPr>
            <a:lvl3pPr marL="1143000" indent="-228600">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3pPr>
            <a:lvl4pPr marL="1600200" indent="-228600">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4pPr>
            <a:lvl5pPr marL="2057400" indent="-228600">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5pPr>
            <a:lvl6pPr marL="2514600" indent="-228600" defTabSz="820420" eaLnBrk="0" fontAlgn="base" hangingPunct="0">
              <a:spcBef>
                <a:spcPct val="0"/>
              </a:spcBef>
              <a:spcAft>
                <a:spcPct val="0"/>
              </a:spcAft>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6pPr>
            <a:lvl7pPr marL="2971800" indent="-228600" defTabSz="820420" eaLnBrk="0" fontAlgn="base" hangingPunct="0">
              <a:spcBef>
                <a:spcPct val="0"/>
              </a:spcBef>
              <a:spcAft>
                <a:spcPct val="0"/>
              </a:spcAft>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7pPr>
            <a:lvl8pPr marL="3429000" indent="-228600" defTabSz="820420" eaLnBrk="0" fontAlgn="base" hangingPunct="0">
              <a:spcBef>
                <a:spcPct val="0"/>
              </a:spcBef>
              <a:spcAft>
                <a:spcPct val="0"/>
              </a:spcAft>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8pPr>
            <a:lvl9pPr marL="3886200" indent="-228600" defTabSz="820420" eaLnBrk="0" fontAlgn="base" hangingPunct="0">
              <a:spcBef>
                <a:spcPct val="0"/>
              </a:spcBef>
              <a:spcAft>
                <a:spcPct val="0"/>
              </a:spcAft>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9pPr>
          </a:lstStyle>
          <a:p>
            <a:pPr marL="0" marR="0" lvl="0" indent="0" algn="ctr" defTabSz="820420" rtl="0" eaLnBrk="1" fontAlgn="base" latinLnBrk="0" hangingPunct="0">
              <a:lnSpc>
                <a:spcPct val="100000"/>
              </a:lnSpc>
              <a:spcBef>
                <a:spcPct val="0"/>
              </a:spcBef>
              <a:spcAft>
                <a:spcPct val="0"/>
              </a:spcAft>
              <a:buClrTx/>
              <a:buSzTx/>
              <a:buFontTx/>
              <a:buNone/>
              <a:defRPr/>
            </a:pPr>
            <a:r>
              <a:rPr kumimoji="0" lang="zh-CN" altLang="zh-CN" sz="5600" b="1" i="0" u="none" strike="noStrike" kern="1200" cap="none" spc="0" normalizeH="0" baseline="0" noProof="0">
                <a:ln>
                  <a:noFill/>
                </a:ln>
                <a:solidFill>
                  <a:srgbClr val="FFFFFF"/>
                </a:solidFill>
                <a:effectLst/>
                <a:uLnTx/>
                <a:uFillTx/>
                <a:latin typeface="Helvetica Neue" panose="02000503000000020004"/>
                <a:ea typeface="Helvetica Neue" panose="02000503000000020004"/>
                <a:cs typeface="Helvetica Neue" panose="02000503000000020004"/>
                <a:sym typeface="Helvetica Neue" panose="02000503000000020004"/>
              </a:rPr>
              <a:t>THANK YOU</a:t>
            </a:r>
            <a:endParaRPr kumimoji="0" lang="zh-CN" altLang="zh-CN" sz="5600" b="1" i="0" u="none" strike="noStrike" kern="1200" cap="none" spc="0" normalizeH="0" baseline="0" noProof="0">
              <a:ln>
                <a:noFill/>
              </a:ln>
              <a:solidFill>
                <a:srgbClr val="FFFFFF"/>
              </a:solidFill>
              <a:effectLst/>
              <a:uLnTx/>
              <a:uFillTx/>
              <a:latin typeface="Helvetica Neue" panose="02000503000000020004"/>
              <a:ea typeface="Helvetica Neue" panose="02000503000000020004"/>
              <a:cs typeface="Helvetica Neue" panose="02000503000000020004"/>
              <a:sym typeface="Helvetica Neue" panose="02000503000000020004"/>
            </a:endParaRPr>
          </a:p>
          <a:p>
            <a:pPr marL="0" marR="0" lvl="0" indent="0" algn="ctr" defTabSz="820420" rtl="0" eaLnBrk="1" fontAlgn="base" latinLnBrk="0" hangingPunct="0">
              <a:lnSpc>
                <a:spcPct val="100000"/>
              </a:lnSpc>
              <a:spcBef>
                <a:spcPct val="0"/>
              </a:spcBef>
              <a:spcAft>
                <a:spcPct val="0"/>
              </a:spcAft>
              <a:buClrTx/>
              <a:buSzTx/>
              <a:buFontTx/>
              <a:buNone/>
              <a:defRPr/>
            </a:pPr>
            <a:r>
              <a:rPr kumimoji="0" lang="zh-CN" altLang="zh-CN" sz="5600" b="1" i="0" u="none" strike="noStrike" kern="1200" cap="none" spc="0" normalizeH="0" baseline="0" noProof="0">
                <a:ln>
                  <a:noFill/>
                </a:ln>
                <a:solidFill>
                  <a:srgbClr val="FFFFFF"/>
                </a:solidFill>
                <a:effectLst/>
                <a:uLnTx/>
                <a:uFillTx/>
                <a:latin typeface="Helvetica Neue" panose="02000503000000020004"/>
                <a:ea typeface="Helvetica Neue" panose="02000503000000020004"/>
                <a:cs typeface="Helvetica Neue" panose="02000503000000020004"/>
                <a:sym typeface="Helvetica Neue" panose="02000503000000020004"/>
              </a:rPr>
              <a:t>GTC Is Your Best Choice </a:t>
            </a:r>
            <a:endParaRPr kumimoji="0" lang="zh-CN" altLang="zh-CN" sz="5600" b="1" i="0" u="none" strike="noStrike" kern="1200" cap="none" spc="0" normalizeH="0" baseline="0" noProof="0">
              <a:ln>
                <a:noFill/>
              </a:ln>
              <a:solidFill>
                <a:srgbClr val="FFFFFF"/>
              </a:solidFill>
              <a:effectLst/>
              <a:uLnTx/>
              <a:uFillTx/>
              <a:latin typeface="Helvetica Neue" panose="02000503000000020004"/>
              <a:ea typeface="Helvetica Neue" panose="02000503000000020004"/>
              <a:cs typeface="Helvetica Neue" panose="02000503000000020004"/>
              <a:sym typeface="Helvetica Neue" panose="02000503000000020004"/>
            </a:endParaRPr>
          </a:p>
        </p:txBody>
      </p:sp>
      <p:sp>
        <p:nvSpPr>
          <p:cNvPr id="16" name="GUIZHOU TYRE CO.,LTD"/>
          <p:cNvSpPr txBox="1"/>
          <p:nvPr/>
        </p:nvSpPr>
        <p:spPr>
          <a:xfrm>
            <a:off x="10461625" y="7134225"/>
            <a:ext cx="3943350" cy="463550"/>
          </a:xfrm>
          <a:prstGeom prst="rect">
            <a:avLst/>
          </a:prstGeom>
          <a:ln w="12700">
            <a:miter lim="400000"/>
          </a:ln>
        </p:spPr>
        <p:txBody>
          <a:bodyPr wrap="none" lIns="71437" tIns="71437" rIns="71437" bIns="71437" anchor="ctr">
            <a:spAutoFit/>
          </a:bodyPr>
          <a:lstStyle>
            <a:lvl1pPr algn="r">
              <a:lnSpc>
                <a:spcPct val="130000"/>
              </a:lnSpc>
              <a:defRPr sz="2200" spc="197">
                <a:solidFill>
                  <a:srgbClr val="FFFFFF"/>
                </a:solidFill>
                <a:latin typeface="Arial" panose="020B0604020202020204"/>
                <a:ea typeface="Arial" panose="020B0604020202020204"/>
                <a:cs typeface="Arial" panose="020B0604020202020204"/>
                <a:sym typeface="Arial" panose="020B0604020202020204"/>
              </a:defRPr>
            </a:lvl1pPr>
          </a:lstStyle>
          <a:p>
            <a:pPr marL="0" marR="0" lvl="0" indent="0" algn="r" defTabSz="821055" rtl="0" eaLnBrk="1" fontAlgn="auto" latinLnBrk="0" hangingPunct="0">
              <a:lnSpc>
                <a:spcPct val="130000"/>
              </a:lnSpc>
              <a:spcBef>
                <a:spcPts val="0"/>
              </a:spcBef>
              <a:spcAft>
                <a:spcPts val="0"/>
              </a:spcAft>
              <a:buClrTx/>
              <a:buSzTx/>
              <a:buFontTx/>
              <a:buNone/>
              <a:defRPr/>
            </a:pPr>
            <a:r>
              <a:rPr kumimoji="0" sz="2200" b="1" i="0" u="none" strike="noStrike" kern="0" cap="none" spc="197"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rPr>
              <a:t>GUIZHOU TYRE CO.,LTD</a:t>
            </a:r>
            <a:endParaRPr kumimoji="0" sz="2200" b="1" i="0" u="none" strike="noStrike" kern="0" cap="none" spc="197"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sp>
        <p:nvSpPr>
          <p:cNvPr id="17" name="幻灯片编号"/>
          <p:cNvSpPr txBox="1">
            <a:spLocks noGrp="1"/>
          </p:cNvSpPr>
          <p:nvPr>
            <p:ph type="sldNum" sz="quarter" idx="4"/>
          </p:nvPr>
        </p:nvSpPr>
        <p:spPr bwMode="auto">
          <a:xfrm>
            <a:off x="11953875" y="13073063"/>
            <a:ext cx="466725" cy="477838"/>
          </a:xfrm>
          <a:prstGeom prst="rect">
            <a:avLst/>
          </a:prstGeom>
        </p:spPr>
        <p:txBody>
          <a:bodyPr vert="horz" wrap="none" lIns="71437" tIns="71437" rIns="71437" bIns="71437" numCol="1" anchor="t" anchorCtr="0" compatLnSpc="1">
            <a:spAutoFit/>
          </a:bodyPr>
          <a:p>
            <a:pPr algn="ctr" eaLnBrk="1"/>
            <a:fld id="{9A0DB2DC-4C9A-4742-B13C-FB6460FD3503}" type="slidenum">
              <a:rPr lang="zh-CN" altLang="zh-CN" dirty="0">
                <a:latin typeface="Helvetica Neue Light" panose="02000503000000020004"/>
                <a:ea typeface="Helvetica Neue Light" panose="02000503000000020004"/>
                <a:sym typeface="Helvetica Neue Light" panose="02000503000000020004"/>
              </a:rPr>
            </a:fld>
            <a:endParaRPr lang="zh-CN" altLang="zh-CN" dirty="0">
              <a:latin typeface="Helvetica Neue Light" panose="02000503000000020004"/>
              <a:ea typeface="Helvetica Neue Light" panose="02000503000000020004"/>
              <a:sym typeface="Helvetica Neue Light" panose="02000503000000020004"/>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照片 - 垂直">
    <p:spTree>
      <p:nvGrpSpPr>
        <p:cNvPr id="1" name=""/>
        <p:cNvGrpSpPr/>
        <p:nvPr/>
      </p:nvGrpSpPr>
      <p:grpSpPr>
        <a:xfrm>
          <a:off x="0" y="0"/>
          <a:ext cx="0" cy="0"/>
          <a:chOff x="0" y="0"/>
          <a:chExt cx="0" cy="0"/>
        </a:xfrm>
      </p:grpSpPr>
      <p:sp>
        <p:nvSpPr>
          <p:cNvPr id="4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pic>
        <p:nvPicPr>
          <p:cNvPr id="7" name="WechatIMG1076.png" descr="WechatIMG1076.png"/>
          <p:cNvPicPr>
            <a:picLocks noChangeAspect="1"/>
          </p:cNvPicPr>
          <p:nvPr userDrawn="1"/>
        </p:nvPicPr>
        <p:blipFill>
          <a:blip r:embed="rId2">
            <a:alphaModFix amt="66810"/>
          </a:blip>
          <a:srcRect r="53021" b="46035"/>
          <a:stretch>
            <a:fillRect/>
          </a:stretch>
        </p:blipFill>
        <p:spPr>
          <a:xfrm>
            <a:off x="22465974" y="11539658"/>
            <a:ext cx="1464834" cy="1703106"/>
          </a:xfrm>
          <a:prstGeom prst="rect">
            <a:avLst/>
          </a:prstGeom>
          <a:ln w="12700">
            <a:miter lim="400000"/>
            <a:headEnd/>
            <a:tailEnd/>
          </a:ln>
        </p:spPr>
      </p:pic>
      <p:pic>
        <p:nvPicPr>
          <p:cNvPr id="8" name="WechatIMG1095.png" descr="WechatIMG1095.png"/>
          <p:cNvPicPr>
            <a:picLocks noChangeAspect="1"/>
          </p:cNvPicPr>
          <p:nvPr userDrawn="1"/>
        </p:nvPicPr>
        <p:blipFill>
          <a:blip r:embed="rId3"/>
          <a:stretch>
            <a:fillRect/>
          </a:stretch>
        </p:blipFill>
        <p:spPr>
          <a:xfrm>
            <a:off x="19394304" y="273050"/>
            <a:ext cx="4536504" cy="1560180"/>
          </a:xfrm>
          <a:prstGeom prst="rect">
            <a:avLst/>
          </a:prstGeom>
          <a:ln w="12700">
            <a:miter lim="400000"/>
            <a:headEnd/>
            <a:tailEnd/>
          </a:ln>
        </p:spPr>
      </p:pic>
      <p:cxnSp>
        <p:nvCxnSpPr>
          <p:cNvPr id="3" name="直接连接符 2"/>
          <p:cNvCxnSpPr/>
          <p:nvPr userDrawn="1"/>
        </p:nvCxnSpPr>
        <p:spPr>
          <a:xfrm>
            <a:off x="195308" y="1704512"/>
            <a:ext cx="2399338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p:txBody>
          <a:bodyPr/>
          <a:lstStyle/>
          <a:p>
            <a:pPr lvl="0" eaLnBrk="1"/>
            <a:fld id="{9A0DB2DC-4C9A-4742-B13C-FB6460FD3503}" type="slidenum">
              <a:rPr lang="zh-CN" altLang="zh-CN" dirty="0">
                <a:sym typeface="Helvetica Neue Light" panose="02000503000000020004"/>
              </a:rPr>
            </a:fld>
            <a:endParaRPr lang="zh-CN" altLang="zh-CN" dirty="0">
              <a:sym typeface="Helvetica Neue Light" panose="02000503000000020004"/>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5.png"/><Relationship Id="rId7" Type="http://schemas.openxmlformats.org/officeDocument/2006/relationships/image" Target="../media/image3.png"/><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image" Target="../media/image7.jpe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026" name="矩形"/>
          <p:cNvSpPr>
            <a:spLocks noChangeArrowheads="1"/>
          </p:cNvSpPr>
          <p:nvPr/>
        </p:nvSpPr>
        <p:spPr bwMode="auto">
          <a:xfrm>
            <a:off x="-50800" y="-19050"/>
            <a:ext cx="24485600" cy="2951163"/>
          </a:xfrm>
          <a:prstGeom prst="rect">
            <a:avLst/>
          </a:prstGeom>
          <a:solidFill>
            <a:srgbClr val="0053A1"/>
          </a:solidFill>
          <a:ln>
            <a:noFill/>
          </a:ln>
        </p:spPr>
        <p:txBody>
          <a:bodyPr lIns="71437" tIns="71437" rIns="71437" bIns="71437" anchor="ctr"/>
          <a:lstStyle>
            <a:lvl1pPr>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1pPr>
            <a:lvl2pPr marL="742950" indent="-285750">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2pPr>
            <a:lvl3pPr marL="1143000" indent="-228600">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3pPr>
            <a:lvl4pPr marL="1600200" indent="-228600">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4pPr>
            <a:lvl5pPr marL="2057400" indent="-228600">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5pPr>
            <a:lvl6pPr marL="2514600" indent="-228600" defTabSz="820420" eaLnBrk="0" fontAlgn="base" hangingPunct="0">
              <a:spcBef>
                <a:spcPct val="0"/>
              </a:spcBef>
              <a:spcAft>
                <a:spcPct val="0"/>
              </a:spcAft>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6pPr>
            <a:lvl7pPr marL="2971800" indent="-228600" defTabSz="820420" eaLnBrk="0" fontAlgn="base" hangingPunct="0">
              <a:spcBef>
                <a:spcPct val="0"/>
              </a:spcBef>
              <a:spcAft>
                <a:spcPct val="0"/>
              </a:spcAft>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7pPr>
            <a:lvl8pPr marL="3429000" indent="-228600" defTabSz="820420" eaLnBrk="0" fontAlgn="base" hangingPunct="0">
              <a:spcBef>
                <a:spcPct val="0"/>
              </a:spcBef>
              <a:spcAft>
                <a:spcPct val="0"/>
              </a:spcAft>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8pPr>
            <a:lvl9pPr marL="3886200" indent="-228600" defTabSz="820420" eaLnBrk="0" fontAlgn="base" hangingPunct="0">
              <a:spcBef>
                <a:spcPct val="0"/>
              </a:spcBef>
              <a:spcAft>
                <a:spcPct val="0"/>
              </a:spcAft>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9pPr>
          </a:lstStyle>
          <a:p>
            <a:pPr marL="0" marR="0" lvl="0" indent="0" algn="ctr" defTabSz="820420" rtl="0" eaLnBrk="1" fontAlgn="base" latinLnBrk="0" hangingPunct="0">
              <a:lnSpc>
                <a:spcPct val="100000"/>
              </a:lnSpc>
              <a:spcBef>
                <a:spcPct val="0"/>
              </a:spcBef>
              <a:spcAft>
                <a:spcPct val="0"/>
              </a:spcAft>
              <a:buClrTx/>
              <a:buSzTx/>
              <a:buFontTx/>
              <a:buNone/>
              <a:defRPr/>
            </a:pPr>
            <a:endParaRPr kumimoji="0" lang="zh-CN" altLang="zh-CN" sz="3000" b="0" i="0" u="none" strike="noStrike" kern="1200" cap="none" spc="0" normalizeH="0" baseline="0" noProof="0">
              <a:ln>
                <a:noFill/>
              </a:ln>
              <a:solidFill>
                <a:srgbClr val="FFFFFF"/>
              </a:solidFill>
              <a:effectLst/>
              <a:uLnTx/>
              <a:uFillTx/>
              <a:latin typeface="Helvetica Neue Medium" panose="02000503000000020004"/>
              <a:ea typeface="Helvetica Neue Medium" panose="02000503000000020004"/>
              <a:cs typeface="Helvetica Neue Medium" panose="02000503000000020004"/>
              <a:sym typeface="Helvetica Neue Medium" panose="02000503000000020004"/>
            </a:endParaRPr>
          </a:p>
        </p:txBody>
      </p:sp>
      <p:pic>
        <p:nvPicPr>
          <p:cNvPr id="1027" name="WechatIMG1076.png" descr="WechatIMG1076.png"/>
          <p:cNvPicPr>
            <a:picLocks noChangeAspect="1"/>
          </p:cNvPicPr>
          <p:nvPr/>
        </p:nvPicPr>
        <p:blipFill>
          <a:blip r:embed="rId7"/>
          <a:srcRect l="45943" b="45830"/>
          <a:stretch>
            <a:fillRect/>
          </a:stretch>
        </p:blipFill>
        <p:spPr>
          <a:xfrm>
            <a:off x="1228725" y="11811000"/>
            <a:ext cx="1398588" cy="1419225"/>
          </a:xfrm>
          <a:prstGeom prst="rect">
            <a:avLst/>
          </a:prstGeom>
          <a:noFill/>
          <a:ln w="12700">
            <a:noFill/>
          </a:ln>
        </p:spPr>
      </p:pic>
      <p:sp>
        <p:nvSpPr>
          <p:cNvPr id="4" name="正方形"/>
          <p:cNvSpPr/>
          <p:nvPr/>
        </p:nvSpPr>
        <p:spPr>
          <a:xfrm>
            <a:off x="1219200" y="757238"/>
            <a:ext cx="1398588" cy="1398588"/>
          </a:xfrm>
          <a:prstGeom prst="rect">
            <a:avLst/>
          </a:prstGeom>
          <a:solidFill>
            <a:srgbClr val="FFFFFF"/>
          </a:solidFill>
          <a:ln w="12700">
            <a:miter lim="400000"/>
          </a:ln>
          <a:effectLst>
            <a:outerShdw blurRad="25400" dist="25400" dir="5400000" rotWithShape="0">
              <a:srgbClr val="000000">
                <a:alpha val="50000"/>
              </a:srgbClr>
            </a:outerShdw>
          </a:effectLst>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5600">
                <a:solidFill>
                  <a:srgbClr val="2253A0"/>
                </a:solidFill>
              </a:defRPr>
            </a:pPr>
            <a:endParaRPr kumimoji="0" sz="5600" b="1" i="0" u="none" strike="noStrike" kern="0" cap="none" spc="0" normalizeH="0" baseline="0" noProof="0">
              <a:ln>
                <a:noFill/>
              </a:ln>
              <a:solidFill>
                <a:srgbClr val="2253A0"/>
              </a:solidFill>
              <a:effectLst/>
              <a:uLnTx/>
              <a:uFillTx/>
              <a:latin typeface="Helvetica Neue" panose="02000503000000020004"/>
              <a:ea typeface="Helvetica Neue" panose="02000503000000020004"/>
              <a:cs typeface="Helvetica Neue" panose="02000503000000020004"/>
              <a:sym typeface="Helvetica Neue" panose="02000503000000020004"/>
            </a:endParaRPr>
          </a:p>
        </p:txBody>
      </p:sp>
      <p:grpSp>
        <p:nvGrpSpPr>
          <p:cNvPr id="1029" name="成组"/>
          <p:cNvGrpSpPr/>
          <p:nvPr/>
        </p:nvGrpSpPr>
        <p:grpSpPr>
          <a:xfrm>
            <a:off x="21720175" y="28575"/>
            <a:ext cx="1604963" cy="1589088"/>
            <a:chOff x="0" y="0"/>
            <a:chExt cx="1605111" cy="1589484"/>
          </a:xfrm>
        </p:grpSpPr>
        <p:sp>
          <p:nvSpPr>
            <p:cNvPr id="1037" name="矩形"/>
            <p:cNvSpPr>
              <a:spLocks noChangeArrowheads="1"/>
            </p:cNvSpPr>
            <p:nvPr/>
          </p:nvSpPr>
          <p:spPr bwMode="auto">
            <a:xfrm>
              <a:off x="0" y="0"/>
              <a:ext cx="1605111" cy="1589484"/>
            </a:xfrm>
            <a:prstGeom prst="rect">
              <a:avLst/>
            </a:prstGeom>
            <a:solidFill>
              <a:srgbClr val="FFFFFF"/>
            </a:solidFill>
            <a:ln>
              <a:noFill/>
            </a:ln>
          </p:spPr>
          <p:txBody>
            <a:bodyPr lIns="37881" tIns="37881" rIns="37881" bIns="37881" anchor="ctr"/>
            <a:lstStyle>
              <a:lvl1pPr>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1pPr>
              <a:lvl2pPr marL="742950" indent="-285750">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2pPr>
              <a:lvl3pPr marL="1143000" indent="-228600">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3pPr>
              <a:lvl4pPr marL="1600200" indent="-228600">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4pPr>
              <a:lvl5pPr marL="2057400" indent="-228600">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5pPr>
              <a:lvl6pPr marL="2514600" indent="-228600" defTabSz="820420" eaLnBrk="0" fontAlgn="base" hangingPunct="0">
                <a:spcBef>
                  <a:spcPct val="0"/>
                </a:spcBef>
                <a:spcAft>
                  <a:spcPct val="0"/>
                </a:spcAft>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6pPr>
              <a:lvl7pPr marL="2971800" indent="-228600" defTabSz="820420" eaLnBrk="0" fontAlgn="base" hangingPunct="0">
                <a:spcBef>
                  <a:spcPct val="0"/>
                </a:spcBef>
                <a:spcAft>
                  <a:spcPct val="0"/>
                </a:spcAft>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7pPr>
              <a:lvl8pPr marL="3429000" indent="-228600" defTabSz="820420" eaLnBrk="0" fontAlgn="base" hangingPunct="0">
                <a:spcBef>
                  <a:spcPct val="0"/>
                </a:spcBef>
                <a:spcAft>
                  <a:spcPct val="0"/>
                </a:spcAft>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8pPr>
              <a:lvl9pPr marL="3886200" indent="-228600" defTabSz="820420" eaLnBrk="0" fontAlgn="base" hangingPunct="0">
                <a:spcBef>
                  <a:spcPct val="0"/>
                </a:spcBef>
                <a:spcAft>
                  <a:spcPct val="0"/>
                </a:spcAft>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9pPr>
            </a:lstStyle>
            <a:p>
              <a:pPr marL="0" marR="0" lvl="0" indent="0" algn="ctr" defTabSz="820420" rtl="0" eaLnBrk="1" fontAlgn="base" latinLnBrk="0" hangingPunct="0">
                <a:lnSpc>
                  <a:spcPct val="100000"/>
                </a:lnSpc>
                <a:spcBef>
                  <a:spcPct val="0"/>
                </a:spcBef>
                <a:spcAft>
                  <a:spcPct val="0"/>
                </a:spcAft>
                <a:buClrTx/>
                <a:buSzTx/>
                <a:buFontTx/>
                <a:buNone/>
                <a:defRPr/>
              </a:pPr>
              <a:endParaRPr kumimoji="0" lang="zh-CN" altLang="zh-CN" sz="3000" b="0" i="0" u="none" strike="noStrike" kern="1200" cap="none" spc="0" normalizeH="0" baseline="0" noProof="0">
                <a:ln>
                  <a:noFill/>
                </a:ln>
                <a:solidFill>
                  <a:srgbClr val="FFFFFF"/>
                </a:solidFill>
                <a:effectLst/>
                <a:uLnTx/>
                <a:uFillTx/>
                <a:latin typeface="Helvetica Neue Medium" panose="02000503000000020004"/>
                <a:ea typeface="Helvetica Neue Medium" panose="02000503000000020004"/>
                <a:cs typeface="Helvetica Neue Medium" panose="02000503000000020004"/>
                <a:sym typeface="Helvetica Neue Medium" panose="02000503000000020004"/>
              </a:endParaRPr>
            </a:p>
          </p:txBody>
        </p:sp>
        <p:pic>
          <p:nvPicPr>
            <p:cNvPr id="1038" name="图像" descr="图像"/>
            <p:cNvPicPr>
              <a:picLocks noChangeAspect="1"/>
            </p:cNvPicPr>
            <p:nvPr/>
          </p:nvPicPr>
          <p:blipFill>
            <a:blip r:embed="rId8"/>
            <a:srcRect/>
            <a:stretch>
              <a:fillRect/>
            </a:stretch>
          </p:blipFill>
          <p:spPr>
            <a:xfrm>
              <a:off x="186127" y="507506"/>
              <a:ext cx="1232596" cy="949824"/>
            </a:xfrm>
            <a:prstGeom prst="rect">
              <a:avLst/>
            </a:prstGeom>
            <a:noFill/>
            <a:ln w="12700">
              <a:noFill/>
            </a:ln>
          </p:spPr>
        </p:pic>
      </p:grpSp>
      <p:grpSp>
        <p:nvGrpSpPr>
          <p:cNvPr id="1030" name="成组"/>
          <p:cNvGrpSpPr/>
          <p:nvPr/>
        </p:nvGrpSpPr>
        <p:grpSpPr>
          <a:xfrm>
            <a:off x="21045488" y="12426950"/>
            <a:ext cx="2462212" cy="933450"/>
            <a:chOff x="0" y="122099"/>
            <a:chExt cx="2461950" cy="932955"/>
          </a:xfrm>
        </p:grpSpPr>
        <p:pic>
          <p:nvPicPr>
            <p:cNvPr id="1035" name="10R22.5GL266A-01.png" descr="10R22.5GL266A-01.png"/>
            <p:cNvPicPr>
              <a:picLocks noChangeAspect="1"/>
            </p:cNvPicPr>
            <p:nvPr/>
          </p:nvPicPr>
          <p:blipFill>
            <a:blip r:embed="rId9"/>
            <a:srcRect/>
            <a:stretch>
              <a:fillRect/>
            </a:stretch>
          </p:blipFill>
          <p:spPr>
            <a:xfrm>
              <a:off x="0" y="122099"/>
              <a:ext cx="2302139" cy="788264"/>
            </a:xfrm>
            <a:prstGeom prst="rect">
              <a:avLst/>
            </a:prstGeom>
            <a:noFill/>
            <a:ln w="12700">
              <a:noFill/>
            </a:ln>
          </p:spPr>
        </p:pic>
        <p:sp>
          <p:nvSpPr>
            <p:cNvPr id="1036" name="WWW.GZTYRE.COM"/>
            <p:cNvSpPr txBox="1">
              <a:spLocks noChangeArrowheads="1"/>
            </p:cNvSpPr>
            <p:nvPr/>
          </p:nvSpPr>
          <p:spPr bwMode="auto">
            <a:xfrm>
              <a:off x="119049" y="325191"/>
              <a:ext cx="2342901" cy="729863"/>
            </a:xfrm>
            <a:prstGeom prst="rect">
              <a:avLst/>
            </a:prstGeom>
            <a:noFill/>
            <a:ln>
              <a:noFill/>
            </a:ln>
          </p:spPr>
          <p:txBody>
            <a:bodyPr lIns="71437" tIns="71437" rIns="71437" bIns="71437" anchor="ctr"/>
            <a:lstStyle>
              <a:lvl1pPr>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1pPr>
              <a:lvl2pPr marL="742950" indent="-285750">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2pPr>
              <a:lvl3pPr marL="1143000" indent="-228600">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3pPr>
              <a:lvl4pPr marL="1600200" indent="-228600">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4pPr>
              <a:lvl5pPr marL="2057400" indent="-228600">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5pPr>
              <a:lvl6pPr marL="2514600" indent="-228600" defTabSz="820420" eaLnBrk="0" fontAlgn="base" hangingPunct="0">
                <a:spcBef>
                  <a:spcPct val="0"/>
                </a:spcBef>
                <a:spcAft>
                  <a:spcPct val="0"/>
                </a:spcAft>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6pPr>
              <a:lvl7pPr marL="2971800" indent="-228600" defTabSz="820420" eaLnBrk="0" fontAlgn="base" hangingPunct="0">
                <a:spcBef>
                  <a:spcPct val="0"/>
                </a:spcBef>
                <a:spcAft>
                  <a:spcPct val="0"/>
                </a:spcAft>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7pPr>
              <a:lvl8pPr marL="3429000" indent="-228600" defTabSz="820420" eaLnBrk="0" fontAlgn="base" hangingPunct="0">
                <a:spcBef>
                  <a:spcPct val="0"/>
                </a:spcBef>
                <a:spcAft>
                  <a:spcPct val="0"/>
                </a:spcAft>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8pPr>
              <a:lvl9pPr marL="3886200" indent="-228600" defTabSz="820420" eaLnBrk="0" fontAlgn="base" hangingPunct="0">
                <a:spcBef>
                  <a:spcPct val="0"/>
                </a:spcBef>
                <a:spcAft>
                  <a:spcPct val="0"/>
                </a:spcAft>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9pPr>
            </a:lstStyle>
            <a:p>
              <a:pPr marL="0" marR="0" lvl="0" indent="0" algn="l" defTabSz="820420" rtl="0" eaLnBrk="1" fontAlgn="base" latinLnBrk="0" hangingPunct="0">
                <a:lnSpc>
                  <a:spcPct val="130000"/>
                </a:lnSpc>
                <a:spcBef>
                  <a:spcPct val="0"/>
                </a:spcBef>
                <a:spcAft>
                  <a:spcPct val="0"/>
                </a:spcAft>
                <a:buClrTx/>
                <a:buSzTx/>
                <a:buFontTx/>
                <a:buNone/>
                <a:defRPr/>
              </a:pPr>
              <a:r>
                <a:rPr kumimoji="0" lang="zh-CN" altLang="zh-CN" sz="1600" b="1" i="0" u="none" strike="noStrike" kern="1200" cap="none" spc="0" normalizeH="0" baseline="0" noProof="0">
                  <a:ln>
                    <a:noFill/>
                  </a:ln>
                  <a:solidFill>
                    <a:srgbClr val="FFFFFF"/>
                  </a:solidFill>
                  <a:effectLst/>
                  <a:uLnTx/>
                  <a:uFillTx/>
                  <a:latin typeface="Arial" panose="020B0604020202020204" pitchFamily="34" charset="0"/>
                  <a:ea typeface="Helvetica Neue" panose="02000503000000020004"/>
                  <a:cs typeface="Arial" panose="020B0604020202020204" pitchFamily="34" charset="0"/>
                  <a:sym typeface="Arial" panose="020B0604020202020204" pitchFamily="34" charset="0"/>
                </a:rPr>
                <a:t>WWW.GZTYRE.COM</a:t>
              </a:r>
              <a:endParaRPr kumimoji="0" lang="zh-CN" altLang="zh-CN" sz="1600" b="1" i="0" u="none" strike="noStrike" kern="1200" cap="none" spc="0" normalizeH="0" baseline="0" noProof="0">
                <a:ln>
                  <a:noFill/>
                </a:ln>
                <a:solidFill>
                  <a:srgbClr val="FFFFFF"/>
                </a:solidFill>
                <a:effectLst/>
                <a:uLnTx/>
                <a:uFillTx/>
                <a:latin typeface="Arial" panose="020B0604020202020204" pitchFamily="34" charset="0"/>
                <a:ea typeface="Helvetica Neue" panose="02000503000000020004"/>
                <a:cs typeface="Arial" panose="020B0604020202020204" pitchFamily="34" charset="0"/>
                <a:sym typeface="Arial" panose="020B0604020202020204" pitchFamily="34" charset="0"/>
              </a:endParaRPr>
            </a:p>
          </p:txBody>
        </p:sp>
      </p:grpSp>
      <p:pic>
        <p:nvPicPr>
          <p:cNvPr id="1031" name="图像" descr="图像"/>
          <p:cNvPicPr/>
          <p:nvPr/>
        </p:nvPicPr>
        <p:blipFill>
          <a:blip r:embed="rId10"/>
          <a:srcRect/>
          <a:stretch>
            <a:fillRect/>
          </a:stretch>
        </p:blipFill>
        <p:spPr>
          <a:xfrm>
            <a:off x="2740025" y="3276600"/>
            <a:ext cx="20086638" cy="9401175"/>
          </a:xfrm>
          <a:prstGeom prst="rect">
            <a:avLst/>
          </a:prstGeom>
          <a:noFill/>
          <a:ln w="12700">
            <a:noFill/>
          </a:ln>
        </p:spPr>
      </p:pic>
      <p:sp>
        <p:nvSpPr>
          <p:cNvPr id="1032" name="标题文本"/>
          <p:cNvSpPr txBox="1">
            <a:spLocks noGrp="1"/>
          </p:cNvSpPr>
          <p:nvPr>
            <p:ph type="title"/>
          </p:nvPr>
        </p:nvSpPr>
        <p:spPr>
          <a:xfrm>
            <a:off x="4387850" y="357188"/>
            <a:ext cx="15608300" cy="3036887"/>
          </a:xfrm>
          <a:prstGeom prst="rect">
            <a:avLst/>
          </a:prstGeom>
          <a:noFill/>
          <a:ln w="12700">
            <a:noFill/>
          </a:ln>
        </p:spPr>
        <p:txBody>
          <a:bodyPr lIns="71437" tIns="71437" rIns="71437" bIns="71437" anchor="ctr"/>
          <a:p>
            <a:pPr lvl="0"/>
            <a:r>
              <a:rPr lang="zh-CN" altLang="zh-CN" dirty="0"/>
              <a:t>标题文本</a:t>
            </a:r>
            <a:endParaRPr lang="zh-CN" altLang="zh-CN" dirty="0"/>
          </a:p>
        </p:txBody>
      </p:sp>
      <p:sp>
        <p:nvSpPr>
          <p:cNvPr id="1033" name="正文级别 1…"/>
          <p:cNvSpPr txBox="1">
            <a:spLocks noGrp="1"/>
          </p:cNvSpPr>
          <p:nvPr>
            <p:ph type="body" idx="1"/>
          </p:nvPr>
        </p:nvSpPr>
        <p:spPr>
          <a:xfrm>
            <a:off x="4387850" y="3643313"/>
            <a:ext cx="15608300" cy="8840787"/>
          </a:xfrm>
          <a:prstGeom prst="rect">
            <a:avLst/>
          </a:prstGeom>
          <a:noFill/>
          <a:ln w="12700">
            <a:noFill/>
          </a:ln>
        </p:spPr>
        <p:txBody>
          <a:bodyPr lIns="71437" tIns="71437" rIns="71437" bIns="71437" anchor="ctr"/>
          <a:p>
            <a:pPr lvl="0"/>
            <a:r>
              <a:rPr lang="zh-CN" altLang="zh-CN" dirty="0"/>
              <a:t>正文级别 1</a:t>
            </a:r>
            <a:endParaRPr lang="zh-CN" altLang="zh-CN" dirty="0"/>
          </a:p>
          <a:p>
            <a:pPr lvl="1"/>
            <a:r>
              <a:rPr lang="zh-CN" altLang="zh-CN" dirty="0"/>
              <a:t>正文级别 2</a:t>
            </a:r>
            <a:endParaRPr lang="zh-CN" altLang="zh-CN" dirty="0"/>
          </a:p>
          <a:p>
            <a:pPr lvl="2"/>
            <a:r>
              <a:rPr lang="zh-CN" altLang="zh-CN" dirty="0"/>
              <a:t>正文级别 3</a:t>
            </a:r>
            <a:endParaRPr lang="zh-CN" altLang="zh-CN" dirty="0"/>
          </a:p>
          <a:p>
            <a:pPr lvl="3"/>
            <a:r>
              <a:rPr lang="zh-CN" altLang="zh-CN" dirty="0"/>
              <a:t>正文级别 4</a:t>
            </a:r>
            <a:endParaRPr lang="zh-CN" altLang="zh-CN" dirty="0"/>
          </a:p>
          <a:p>
            <a:pPr lvl="4"/>
            <a:r>
              <a:rPr lang="zh-CN" altLang="zh-CN" dirty="0"/>
              <a:t>正文级别 5</a:t>
            </a:r>
            <a:endParaRPr lang="zh-CN" altLang="zh-CN" dirty="0"/>
          </a:p>
        </p:txBody>
      </p:sp>
      <p:sp>
        <p:nvSpPr>
          <p:cNvPr id="1034" name="幻灯片编号"/>
          <p:cNvSpPr txBox="1">
            <a:spLocks noGrp="1"/>
          </p:cNvSpPr>
          <p:nvPr>
            <p:ph type="sldNum" sz="quarter" idx="2"/>
          </p:nvPr>
        </p:nvSpPr>
        <p:spPr bwMode="auto">
          <a:xfrm>
            <a:off x="11953875" y="13073063"/>
            <a:ext cx="466725" cy="477838"/>
          </a:xfrm>
          <a:prstGeom prst="rect">
            <a:avLst/>
          </a:prstGeom>
          <a:noFill/>
          <a:ln>
            <a:noFill/>
          </a:ln>
        </p:spPr>
        <p:txBody>
          <a:bodyPr vert="horz" wrap="none" lIns="71437" tIns="71437" rIns="71437" bIns="71437" numCol="1" anchor="t" anchorCtr="0" compatLnSpc="1">
            <a:spAutoFit/>
          </a:bodyPr>
          <a:lstStyle>
            <a:lvl1pPr algn="ctr">
              <a:defRPr sz="2200" b="0">
                <a:latin typeface="Helvetica Neue Light" panose="02000503000000020004"/>
                <a:ea typeface="Helvetica Neue Light" panose="02000503000000020004"/>
              </a:defRPr>
            </a:lvl1pPr>
          </a:lstStyle>
          <a:p>
            <a:pPr lvl="0" eaLnBrk="1"/>
            <a:fld id="{9A0DB2DC-4C9A-4742-B13C-FB6460FD3503}" type="slidenum">
              <a:rPr lang="zh-CN" altLang="zh-CN" dirty="0">
                <a:sym typeface="Helvetica Neue Light" panose="02000503000000020004"/>
              </a:rPr>
            </a:fld>
            <a:endParaRPr lang="zh-CN" altLang="zh-CN" dirty="0">
              <a:sym typeface="Helvetica Neue Light" panose="02000503000000020004"/>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med"/>
  <p:hf sldNum="0" hdr="0" ftr="0" dt="0"/>
  <p:txStyles>
    <p:titleStyle>
      <a:lvl1pPr algn="ctr" defTabSz="820420" rtl="0" eaLnBrk="0" fontAlgn="base" hangingPunct="0">
        <a:spcBef>
          <a:spcPct val="0"/>
        </a:spcBef>
        <a:spcAft>
          <a:spcPct val="0"/>
        </a:spcAft>
        <a:defRPr sz="11200">
          <a:solidFill>
            <a:srgbClr val="000000"/>
          </a:solidFill>
          <a:latin typeface="+mn-lt"/>
          <a:ea typeface="+mn-ea"/>
          <a:cs typeface="+mn-cs"/>
          <a:sym typeface="Helvetica Neue Medium" panose="02000503000000020004"/>
        </a:defRPr>
      </a:lvl1pPr>
      <a:lvl2pPr algn="ctr" defTabSz="820420" rtl="0" eaLnBrk="0" fontAlgn="base" hangingPunct="0">
        <a:spcBef>
          <a:spcPct val="0"/>
        </a:spcBef>
        <a:spcAft>
          <a:spcPct val="0"/>
        </a:spcAft>
        <a:defRPr sz="11200">
          <a:solidFill>
            <a:srgbClr val="000000"/>
          </a:solidFill>
          <a:latin typeface="+mn-lt"/>
          <a:ea typeface="+mn-ea"/>
          <a:cs typeface="+mn-cs"/>
          <a:sym typeface="Helvetica Neue Medium" panose="02000503000000020004"/>
        </a:defRPr>
      </a:lvl2pPr>
      <a:lvl3pPr algn="ctr" defTabSz="820420" rtl="0" eaLnBrk="0" fontAlgn="base" hangingPunct="0">
        <a:spcBef>
          <a:spcPct val="0"/>
        </a:spcBef>
        <a:spcAft>
          <a:spcPct val="0"/>
        </a:spcAft>
        <a:defRPr sz="11200">
          <a:solidFill>
            <a:srgbClr val="000000"/>
          </a:solidFill>
          <a:latin typeface="+mn-lt"/>
          <a:ea typeface="+mn-ea"/>
          <a:cs typeface="+mn-cs"/>
          <a:sym typeface="Helvetica Neue Medium" panose="02000503000000020004"/>
        </a:defRPr>
      </a:lvl3pPr>
      <a:lvl4pPr algn="ctr" defTabSz="820420" rtl="0" eaLnBrk="0" fontAlgn="base" hangingPunct="0">
        <a:spcBef>
          <a:spcPct val="0"/>
        </a:spcBef>
        <a:spcAft>
          <a:spcPct val="0"/>
        </a:spcAft>
        <a:defRPr sz="11200">
          <a:solidFill>
            <a:srgbClr val="000000"/>
          </a:solidFill>
          <a:latin typeface="+mn-lt"/>
          <a:ea typeface="+mn-ea"/>
          <a:cs typeface="+mn-cs"/>
          <a:sym typeface="Helvetica Neue Medium" panose="02000503000000020004"/>
        </a:defRPr>
      </a:lvl4pPr>
      <a:lvl5pPr algn="ctr" defTabSz="820420" rtl="0" eaLnBrk="0" fontAlgn="base" hangingPunct="0">
        <a:spcBef>
          <a:spcPct val="0"/>
        </a:spcBef>
        <a:spcAft>
          <a:spcPct val="0"/>
        </a:spcAft>
        <a:defRPr sz="11200">
          <a:solidFill>
            <a:srgbClr val="000000"/>
          </a:solidFill>
          <a:latin typeface="+mn-lt"/>
          <a:ea typeface="+mn-ea"/>
          <a:cs typeface="+mn-cs"/>
          <a:sym typeface="Helvetica Neue Medium" panose="02000503000000020004"/>
        </a:defRPr>
      </a:lvl5pPr>
      <a:lvl6pPr marL="0" marR="0" indent="0" algn="ctr" defTabSz="821055" rtl="0" latinLnBrk="0">
        <a:lnSpc>
          <a:spcPct val="100000"/>
        </a:lnSpc>
        <a:spcBef>
          <a:spcPts val="0"/>
        </a:spcBef>
        <a:spcAft>
          <a:spcPts val="0"/>
        </a:spcAft>
        <a:buClrTx/>
        <a:buSzTx/>
        <a:buFontTx/>
        <a:buNone/>
        <a:defRPr sz="11200" b="0" i="0" u="none" strike="noStrike" cap="none" spc="0" baseline="0">
          <a:solidFill>
            <a:srgbClr val="000000"/>
          </a:solidFill>
          <a:uFillTx/>
          <a:latin typeface="+mn-lt"/>
          <a:ea typeface="+mn-ea"/>
          <a:cs typeface="+mn-cs"/>
          <a:sym typeface="Helvetica Neue Medium" panose="02000503000000020004"/>
        </a:defRPr>
      </a:lvl6pPr>
      <a:lvl7pPr marL="0" marR="0" indent="0" algn="ctr" defTabSz="821055" rtl="0" latinLnBrk="0">
        <a:lnSpc>
          <a:spcPct val="100000"/>
        </a:lnSpc>
        <a:spcBef>
          <a:spcPts val="0"/>
        </a:spcBef>
        <a:spcAft>
          <a:spcPts val="0"/>
        </a:spcAft>
        <a:buClrTx/>
        <a:buSzTx/>
        <a:buFontTx/>
        <a:buNone/>
        <a:defRPr sz="11200" b="0" i="0" u="none" strike="noStrike" cap="none" spc="0" baseline="0">
          <a:solidFill>
            <a:srgbClr val="000000"/>
          </a:solidFill>
          <a:uFillTx/>
          <a:latin typeface="+mn-lt"/>
          <a:ea typeface="+mn-ea"/>
          <a:cs typeface="+mn-cs"/>
          <a:sym typeface="Helvetica Neue Medium" panose="02000503000000020004"/>
        </a:defRPr>
      </a:lvl7pPr>
      <a:lvl8pPr marL="0" marR="0" indent="0" algn="ctr" defTabSz="821055" rtl="0" latinLnBrk="0">
        <a:lnSpc>
          <a:spcPct val="100000"/>
        </a:lnSpc>
        <a:spcBef>
          <a:spcPts val="0"/>
        </a:spcBef>
        <a:spcAft>
          <a:spcPts val="0"/>
        </a:spcAft>
        <a:buClrTx/>
        <a:buSzTx/>
        <a:buFontTx/>
        <a:buNone/>
        <a:defRPr sz="11200" b="0" i="0" u="none" strike="noStrike" cap="none" spc="0" baseline="0">
          <a:solidFill>
            <a:srgbClr val="000000"/>
          </a:solidFill>
          <a:uFillTx/>
          <a:latin typeface="+mn-lt"/>
          <a:ea typeface="+mn-ea"/>
          <a:cs typeface="+mn-cs"/>
          <a:sym typeface="Helvetica Neue Medium" panose="02000503000000020004"/>
        </a:defRPr>
      </a:lvl8pPr>
      <a:lvl9pPr marL="0" marR="0" indent="0" algn="ctr" defTabSz="821055" rtl="0" latinLnBrk="0">
        <a:lnSpc>
          <a:spcPct val="100000"/>
        </a:lnSpc>
        <a:spcBef>
          <a:spcPts val="0"/>
        </a:spcBef>
        <a:spcAft>
          <a:spcPts val="0"/>
        </a:spcAft>
        <a:buClrTx/>
        <a:buSzTx/>
        <a:buFontTx/>
        <a:buNone/>
        <a:defRPr sz="11200" b="0" i="0" u="none" strike="noStrike" cap="none" spc="0" baseline="0">
          <a:solidFill>
            <a:srgbClr val="000000"/>
          </a:solidFill>
          <a:uFillTx/>
          <a:latin typeface="+mn-lt"/>
          <a:ea typeface="+mn-ea"/>
          <a:cs typeface="+mn-cs"/>
          <a:sym typeface="Helvetica Neue Medium" panose="02000503000000020004"/>
        </a:defRPr>
      </a:lvl9pPr>
    </p:titleStyle>
    <p:bodyStyle>
      <a:lvl1pPr marL="609600" indent="-609600" algn="l" defTabSz="820420" rtl="0" eaLnBrk="0" fontAlgn="base" hangingPunct="0">
        <a:spcBef>
          <a:spcPts val="5900"/>
        </a:spcBef>
        <a:spcAft>
          <a:spcPct val="0"/>
        </a:spcAft>
        <a:buSzPct val="145000"/>
        <a:buChar char="•"/>
        <a:defRPr sz="4400">
          <a:solidFill>
            <a:srgbClr val="000000"/>
          </a:solidFill>
          <a:latin typeface="Helvetica Neue" panose="02000503000000020004"/>
          <a:ea typeface="Helvetica Neue" panose="02000503000000020004"/>
          <a:cs typeface="Helvetica Neue" panose="02000503000000020004"/>
          <a:sym typeface="Helvetica Neue" panose="02000503000000020004"/>
        </a:defRPr>
      </a:lvl1pPr>
      <a:lvl2pPr marL="1054100" indent="-609600" algn="l" defTabSz="820420" rtl="0" eaLnBrk="0" fontAlgn="base" hangingPunct="0">
        <a:spcBef>
          <a:spcPts val="5900"/>
        </a:spcBef>
        <a:spcAft>
          <a:spcPct val="0"/>
        </a:spcAft>
        <a:buSzPct val="145000"/>
        <a:buChar char="•"/>
        <a:defRPr sz="4400">
          <a:solidFill>
            <a:srgbClr val="000000"/>
          </a:solidFill>
          <a:latin typeface="Helvetica Neue" panose="02000503000000020004"/>
          <a:ea typeface="Helvetica Neue" panose="02000503000000020004"/>
          <a:cs typeface="Helvetica Neue" panose="02000503000000020004"/>
          <a:sym typeface="Helvetica Neue" panose="02000503000000020004"/>
        </a:defRPr>
      </a:lvl2pPr>
      <a:lvl3pPr marL="1498600" indent="-609600" algn="l" defTabSz="820420" rtl="0" eaLnBrk="0" fontAlgn="base" hangingPunct="0">
        <a:spcBef>
          <a:spcPts val="5900"/>
        </a:spcBef>
        <a:spcAft>
          <a:spcPct val="0"/>
        </a:spcAft>
        <a:buSzPct val="145000"/>
        <a:buChar char="•"/>
        <a:defRPr sz="4400">
          <a:solidFill>
            <a:srgbClr val="000000"/>
          </a:solidFill>
          <a:latin typeface="Helvetica Neue" panose="02000503000000020004"/>
          <a:ea typeface="Helvetica Neue" panose="02000503000000020004"/>
          <a:cs typeface="Helvetica Neue" panose="02000503000000020004"/>
          <a:sym typeface="Helvetica Neue" panose="02000503000000020004"/>
        </a:defRPr>
      </a:lvl3pPr>
      <a:lvl4pPr marL="1943100" indent="-609600" algn="l" defTabSz="820420" rtl="0" eaLnBrk="0" fontAlgn="base" hangingPunct="0">
        <a:spcBef>
          <a:spcPts val="5900"/>
        </a:spcBef>
        <a:spcAft>
          <a:spcPct val="0"/>
        </a:spcAft>
        <a:buSzPct val="145000"/>
        <a:buChar char="•"/>
        <a:defRPr sz="4400">
          <a:solidFill>
            <a:srgbClr val="000000"/>
          </a:solidFill>
          <a:latin typeface="Helvetica Neue" panose="02000503000000020004"/>
          <a:ea typeface="Helvetica Neue" panose="02000503000000020004"/>
          <a:cs typeface="Helvetica Neue" panose="02000503000000020004"/>
          <a:sym typeface="Helvetica Neue" panose="02000503000000020004"/>
        </a:defRPr>
      </a:lvl4pPr>
      <a:lvl5pPr marL="2387600" indent="-609600" algn="l" defTabSz="820420" rtl="0" eaLnBrk="0" fontAlgn="base" hangingPunct="0">
        <a:spcBef>
          <a:spcPts val="5900"/>
        </a:spcBef>
        <a:spcAft>
          <a:spcPct val="0"/>
        </a:spcAft>
        <a:buSzPct val="145000"/>
        <a:buChar char="•"/>
        <a:defRPr sz="4400">
          <a:solidFill>
            <a:srgbClr val="000000"/>
          </a:solidFill>
          <a:latin typeface="Helvetica Neue" panose="02000503000000020004"/>
          <a:ea typeface="Helvetica Neue" panose="02000503000000020004"/>
          <a:cs typeface="Helvetica Neue" panose="02000503000000020004"/>
          <a:sym typeface="Helvetica Neue" panose="02000503000000020004"/>
        </a:defRPr>
      </a:lvl5pPr>
      <a:lvl6pPr marL="2833370" marR="0" indent="-610870" algn="l" defTabSz="821055" rtl="0" latinLnBrk="0">
        <a:lnSpc>
          <a:spcPct val="100000"/>
        </a:lnSpc>
        <a:spcBef>
          <a:spcPts val="5900"/>
        </a:spcBef>
        <a:spcAft>
          <a:spcPts val="0"/>
        </a:spcAft>
        <a:buClrTx/>
        <a:buSzPct val="145000"/>
        <a:buFontTx/>
        <a:buChar char="•"/>
        <a:defRPr sz="4400" b="0" i="0" u="none" strike="noStrike" cap="none" spc="0" baseline="0">
          <a:solidFill>
            <a:srgbClr val="000000"/>
          </a:solidFill>
          <a:uFillTx/>
          <a:latin typeface="Helvetica Neue" panose="02000503000000020004"/>
          <a:ea typeface="Helvetica Neue" panose="02000503000000020004"/>
          <a:cs typeface="Helvetica Neue" panose="02000503000000020004"/>
          <a:sym typeface="Helvetica Neue" panose="02000503000000020004"/>
        </a:defRPr>
      </a:lvl6pPr>
      <a:lvl7pPr marL="3277870" marR="0" indent="-610870" algn="l" defTabSz="821055" rtl="0" latinLnBrk="0">
        <a:lnSpc>
          <a:spcPct val="100000"/>
        </a:lnSpc>
        <a:spcBef>
          <a:spcPts val="5900"/>
        </a:spcBef>
        <a:spcAft>
          <a:spcPts val="0"/>
        </a:spcAft>
        <a:buClrTx/>
        <a:buSzPct val="145000"/>
        <a:buFontTx/>
        <a:buChar char="•"/>
        <a:defRPr sz="4400" b="0" i="0" u="none" strike="noStrike" cap="none" spc="0" baseline="0">
          <a:solidFill>
            <a:srgbClr val="000000"/>
          </a:solidFill>
          <a:uFillTx/>
          <a:latin typeface="Helvetica Neue" panose="02000503000000020004"/>
          <a:ea typeface="Helvetica Neue" panose="02000503000000020004"/>
          <a:cs typeface="Helvetica Neue" panose="02000503000000020004"/>
          <a:sym typeface="Helvetica Neue" panose="02000503000000020004"/>
        </a:defRPr>
      </a:lvl7pPr>
      <a:lvl8pPr marL="3722370" marR="0" indent="-610870" algn="l" defTabSz="821055" rtl="0" latinLnBrk="0">
        <a:lnSpc>
          <a:spcPct val="100000"/>
        </a:lnSpc>
        <a:spcBef>
          <a:spcPts val="5900"/>
        </a:spcBef>
        <a:spcAft>
          <a:spcPts val="0"/>
        </a:spcAft>
        <a:buClrTx/>
        <a:buSzPct val="145000"/>
        <a:buFontTx/>
        <a:buChar char="•"/>
        <a:defRPr sz="4400" b="0" i="0" u="none" strike="noStrike" cap="none" spc="0" baseline="0">
          <a:solidFill>
            <a:srgbClr val="000000"/>
          </a:solidFill>
          <a:uFillTx/>
          <a:latin typeface="Helvetica Neue" panose="02000503000000020004"/>
          <a:ea typeface="Helvetica Neue" panose="02000503000000020004"/>
          <a:cs typeface="Helvetica Neue" panose="02000503000000020004"/>
          <a:sym typeface="Helvetica Neue" panose="02000503000000020004"/>
        </a:defRPr>
      </a:lvl8pPr>
      <a:lvl9pPr marL="4166870" marR="0" indent="-610870" algn="l" defTabSz="821055" rtl="0" latinLnBrk="0">
        <a:lnSpc>
          <a:spcPct val="100000"/>
        </a:lnSpc>
        <a:spcBef>
          <a:spcPts val="5900"/>
        </a:spcBef>
        <a:spcAft>
          <a:spcPts val="0"/>
        </a:spcAft>
        <a:buClrTx/>
        <a:buSzPct val="145000"/>
        <a:buFontTx/>
        <a:buChar char="•"/>
        <a:defRPr sz="4400" b="0" i="0" u="none" strike="noStrike" cap="none" spc="0" baseline="0">
          <a:solidFill>
            <a:srgbClr val="000000"/>
          </a:solidFill>
          <a:uFillTx/>
          <a:latin typeface="Helvetica Neue" panose="02000503000000020004"/>
          <a:ea typeface="Helvetica Neue" panose="02000503000000020004"/>
          <a:cs typeface="Helvetica Neue" panose="02000503000000020004"/>
          <a:sym typeface="Helvetica Neue" panose="02000503000000020004"/>
        </a:defRPr>
      </a:lvl9pPr>
    </p:bodyStyle>
    <p:otherStyle>
      <a:lvl1pPr marL="0" marR="0" indent="0" algn="ctr" defTabSz="821055" latinLnBrk="0">
        <a:lnSpc>
          <a:spcPct val="100000"/>
        </a:lnSpc>
        <a:spcBef>
          <a:spcPts val="0"/>
        </a:spcBef>
        <a:spcAft>
          <a:spcPts val="0"/>
        </a:spcAft>
        <a:buClrTx/>
        <a:buSzTx/>
        <a:buFontTx/>
        <a:buNone/>
        <a:defRPr sz="2200" b="0" i="0" u="none" strike="noStrike" cap="none" spc="0" baseline="0">
          <a:solidFill>
            <a:schemeClr val="tx1"/>
          </a:solidFill>
          <a:uFillTx/>
          <a:latin typeface="+mn-lt"/>
          <a:ea typeface="+mn-ea"/>
          <a:cs typeface="+mn-cs"/>
          <a:sym typeface="Helvetica Neue Light" panose="02000503000000020004"/>
        </a:defRPr>
      </a:lvl1pPr>
      <a:lvl2pPr marL="0" marR="0" indent="228600" algn="ctr" defTabSz="821055" latinLnBrk="0">
        <a:lnSpc>
          <a:spcPct val="100000"/>
        </a:lnSpc>
        <a:spcBef>
          <a:spcPts val="0"/>
        </a:spcBef>
        <a:spcAft>
          <a:spcPts val="0"/>
        </a:spcAft>
        <a:buClrTx/>
        <a:buSzTx/>
        <a:buFontTx/>
        <a:buNone/>
        <a:defRPr sz="2200" b="0" i="0" u="none" strike="noStrike" cap="none" spc="0" baseline="0">
          <a:solidFill>
            <a:schemeClr val="tx1"/>
          </a:solidFill>
          <a:uFillTx/>
          <a:latin typeface="+mn-lt"/>
          <a:ea typeface="+mn-ea"/>
          <a:cs typeface="+mn-cs"/>
          <a:sym typeface="Helvetica Neue Light" panose="02000503000000020004"/>
        </a:defRPr>
      </a:lvl2pPr>
      <a:lvl3pPr marL="0" marR="0" indent="457200" algn="ctr" defTabSz="821055" latinLnBrk="0">
        <a:lnSpc>
          <a:spcPct val="100000"/>
        </a:lnSpc>
        <a:spcBef>
          <a:spcPts val="0"/>
        </a:spcBef>
        <a:spcAft>
          <a:spcPts val="0"/>
        </a:spcAft>
        <a:buClrTx/>
        <a:buSzTx/>
        <a:buFontTx/>
        <a:buNone/>
        <a:defRPr sz="2200" b="0" i="0" u="none" strike="noStrike" cap="none" spc="0" baseline="0">
          <a:solidFill>
            <a:schemeClr val="tx1"/>
          </a:solidFill>
          <a:uFillTx/>
          <a:latin typeface="+mn-lt"/>
          <a:ea typeface="+mn-ea"/>
          <a:cs typeface="+mn-cs"/>
          <a:sym typeface="Helvetica Neue Light" panose="02000503000000020004"/>
        </a:defRPr>
      </a:lvl3pPr>
      <a:lvl4pPr marL="0" marR="0" indent="685800" algn="ctr" defTabSz="821055" latinLnBrk="0">
        <a:lnSpc>
          <a:spcPct val="100000"/>
        </a:lnSpc>
        <a:spcBef>
          <a:spcPts val="0"/>
        </a:spcBef>
        <a:spcAft>
          <a:spcPts val="0"/>
        </a:spcAft>
        <a:buClrTx/>
        <a:buSzTx/>
        <a:buFontTx/>
        <a:buNone/>
        <a:defRPr sz="2200" b="0" i="0" u="none" strike="noStrike" cap="none" spc="0" baseline="0">
          <a:solidFill>
            <a:schemeClr val="tx1"/>
          </a:solidFill>
          <a:uFillTx/>
          <a:latin typeface="+mn-lt"/>
          <a:ea typeface="+mn-ea"/>
          <a:cs typeface="+mn-cs"/>
          <a:sym typeface="Helvetica Neue Light" panose="02000503000000020004"/>
        </a:defRPr>
      </a:lvl4pPr>
      <a:lvl5pPr marL="0" marR="0" indent="914400" algn="ctr" defTabSz="821055" latinLnBrk="0">
        <a:lnSpc>
          <a:spcPct val="100000"/>
        </a:lnSpc>
        <a:spcBef>
          <a:spcPts val="0"/>
        </a:spcBef>
        <a:spcAft>
          <a:spcPts val="0"/>
        </a:spcAft>
        <a:buClrTx/>
        <a:buSzTx/>
        <a:buFontTx/>
        <a:buNone/>
        <a:defRPr sz="2200" b="0" i="0" u="none" strike="noStrike" cap="none" spc="0" baseline="0">
          <a:solidFill>
            <a:schemeClr val="tx1"/>
          </a:solidFill>
          <a:uFillTx/>
          <a:latin typeface="+mn-lt"/>
          <a:ea typeface="+mn-ea"/>
          <a:cs typeface="+mn-cs"/>
          <a:sym typeface="Helvetica Neue Light" panose="02000503000000020004"/>
        </a:defRPr>
      </a:lvl5pPr>
      <a:lvl6pPr marL="0" marR="0" indent="1143000" algn="ctr" defTabSz="821055" latinLnBrk="0">
        <a:lnSpc>
          <a:spcPct val="100000"/>
        </a:lnSpc>
        <a:spcBef>
          <a:spcPts val="0"/>
        </a:spcBef>
        <a:spcAft>
          <a:spcPts val="0"/>
        </a:spcAft>
        <a:buClrTx/>
        <a:buSzTx/>
        <a:buFontTx/>
        <a:buNone/>
        <a:defRPr sz="2200" b="0" i="0" u="none" strike="noStrike" cap="none" spc="0" baseline="0">
          <a:solidFill>
            <a:schemeClr val="tx1"/>
          </a:solidFill>
          <a:uFillTx/>
          <a:latin typeface="+mn-lt"/>
          <a:ea typeface="+mn-ea"/>
          <a:cs typeface="+mn-cs"/>
          <a:sym typeface="Helvetica Neue Light" panose="02000503000000020004"/>
        </a:defRPr>
      </a:lvl6pPr>
      <a:lvl7pPr marL="0" marR="0" indent="1371600" algn="ctr" defTabSz="821055" latinLnBrk="0">
        <a:lnSpc>
          <a:spcPct val="100000"/>
        </a:lnSpc>
        <a:spcBef>
          <a:spcPts val="0"/>
        </a:spcBef>
        <a:spcAft>
          <a:spcPts val="0"/>
        </a:spcAft>
        <a:buClrTx/>
        <a:buSzTx/>
        <a:buFontTx/>
        <a:buNone/>
        <a:defRPr sz="2200" b="0" i="0" u="none" strike="noStrike" cap="none" spc="0" baseline="0">
          <a:solidFill>
            <a:schemeClr val="tx1"/>
          </a:solidFill>
          <a:uFillTx/>
          <a:latin typeface="+mn-lt"/>
          <a:ea typeface="+mn-ea"/>
          <a:cs typeface="+mn-cs"/>
          <a:sym typeface="Helvetica Neue Light" panose="02000503000000020004"/>
        </a:defRPr>
      </a:lvl7pPr>
      <a:lvl8pPr marL="0" marR="0" indent="1600200" algn="ctr" defTabSz="821055" latinLnBrk="0">
        <a:lnSpc>
          <a:spcPct val="100000"/>
        </a:lnSpc>
        <a:spcBef>
          <a:spcPts val="0"/>
        </a:spcBef>
        <a:spcAft>
          <a:spcPts val="0"/>
        </a:spcAft>
        <a:buClrTx/>
        <a:buSzTx/>
        <a:buFontTx/>
        <a:buNone/>
        <a:defRPr sz="2200" b="0" i="0" u="none" strike="noStrike" cap="none" spc="0" baseline="0">
          <a:solidFill>
            <a:schemeClr val="tx1"/>
          </a:solidFill>
          <a:uFillTx/>
          <a:latin typeface="+mn-lt"/>
          <a:ea typeface="+mn-ea"/>
          <a:cs typeface="+mn-cs"/>
          <a:sym typeface="Helvetica Neue Light" panose="02000503000000020004"/>
        </a:defRPr>
      </a:lvl8pPr>
      <a:lvl9pPr marL="0" marR="0" indent="1828800" algn="ctr" defTabSz="821055" latinLnBrk="0">
        <a:lnSpc>
          <a:spcPct val="100000"/>
        </a:lnSpc>
        <a:spcBef>
          <a:spcPts val="0"/>
        </a:spcBef>
        <a:spcAft>
          <a:spcPts val="0"/>
        </a:spcAft>
        <a:buClrTx/>
        <a:buSzTx/>
        <a:buFontTx/>
        <a:buNone/>
        <a:defRPr sz="2200" b="0" i="0" u="none" strike="noStrike" cap="none" spc="0" baseline="0">
          <a:solidFill>
            <a:schemeClr val="tx1"/>
          </a:solidFill>
          <a:uFillTx/>
          <a:latin typeface="+mn-lt"/>
          <a:ea typeface="+mn-ea"/>
          <a:cs typeface="+mn-cs"/>
          <a:sym typeface="Helvetica Neue Light" panose="02000503000000020004"/>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slides/_rels/slide10.xml.rels><?xml version="1.0" encoding="UTF-8" standalone="yes"?>
<Relationships xmlns="http://schemas.openxmlformats.org/package/2006/relationships"><Relationship Id="rId9" Type="http://schemas.openxmlformats.org/officeDocument/2006/relationships/image" Target="../media/image33.jpeg"/><Relationship Id="rId8" Type="http://schemas.openxmlformats.org/officeDocument/2006/relationships/image" Target="../media/image32.jpeg"/><Relationship Id="rId7" Type="http://schemas.openxmlformats.org/officeDocument/2006/relationships/image" Target="../media/image31.jpe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tags" Target="../tags/tag5.xml"/><Relationship Id="rId13" Type="http://schemas.openxmlformats.org/officeDocument/2006/relationships/slideLayout" Target="../slideLayouts/slideLayout3.xml"/><Relationship Id="rId12" Type="http://schemas.openxmlformats.org/officeDocument/2006/relationships/image" Target="../media/image36.jpeg"/><Relationship Id="rId11" Type="http://schemas.openxmlformats.org/officeDocument/2006/relationships/image" Target="../media/image35.jpeg"/><Relationship Id="rId10" Type="http://schemas.openxmlformats.org/officeDocument/2006/relationships/image" Target="../media/image34.jpeg"/><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image" Target="../media/image43.png"/><Relationship Id="rId7" Type="http://schemas.openxmlformats.org/officeDocument/2006/relationships/image" Target="../media/image42.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32" Type="http://schemas.openxmlformats.org/officeDocument/2006/relationships/slideLayout" Target="../slideLayouts/slideLayout3.xml"/><Relationship Id="rId31" Type="http://schemas.openxmlformats.org/officeDocument/2006/relationships/image" Target="../media/image66.png"/><Relationship Id="rId30" Type="http://schemas.openxmlformats.org/officeDocument/2006/relationships/image" Target="../media/image65.png"/><Relationship Id="rId3" Type="http://schemas.openxmlformats.org/officeDocument/2006/relationships/image" Target="../media/image38.png"/><Relationship Id="rId29" Type="http://schemas.openxmlformats.org/officeDocument/2006/relationships/image" Target="../media/image64.png"/><Relationship Id="rId28" Type="http://schemas.openxmlformats.org/officeDocument/2006/relationships/image" Target="../media/image63.png"/><Relationship Id="rId27" Type="http://schemas.openxmlformats.org/officeDocument/2006/relationships/image" Target="../media/image62.png"/><Relationship Id="rId26" Type="http://schemas.openxmlformats.org/officeDocument/2006/relationships/image" Target="../media/image61.png"/><Relationship Id="rId25" Type="http://schemas.openxmlformats.org/officeDocument/2006/relationships/image" Target="../media/image60.png"/><Relationship Id="rId24" Type="http://schemas.openxmlformats.org/officeDocument/2006/relationships/image" Target="../media/image59.png"/><Relationship Id="rId23" Type="http://schemas.openxmlformats.org/officeDocument/2006/relationships/image" Target="../media/image58.png"/><Relationship Id="rId22" Type="http://schemas.openxmlformats.org/officeDocument/2006/relationships/image" Target="../media/image57.png"/><Relationship Id="rId21" Type="http://schemas.openxmlformats.org/officeDocument/2006/relationships/image" Target="../media/image56.png"/><Relationship Id="rId20" Type="http://schemas.openxmlformats.org/officeDocument/2006/relationships/image" Target="../media/image55.png"/><Relationship Id="rId2" Type="http://schemas.openxmlformats.org/officeDocument/2006/relationships/image" Target="../media/image37.png"/><Relationship Id="rId19" Type="http://schemas.openxmlformats.org/officeDocument/2006/relationships/image" Target="../media/image54.png"/><Relationship Id="rId18" Type="http://schemas.openxmlformats.org/officeDocument/2006/relationships/image" Target="../media/image53.png"/><Relationship Id="rId17" Type="http://schemas.openxmlformats.org/officeDocument/2006/relationships/image" Target="../media/image52.png"/><Relationship Id="rId16" Type="http://schemas.openxmlformats.org/officeDocument/2006/relationships/image" Target="../media/image51.png"/><Relationship Id="rId15" Type="http://schemas.openxmlformats.org/officeDocument/2006/relationships/image" Target="../media/image50.png"/><Relationship Id="rId14" Type="http://schemas.openxmlformats.org/officeDocument/2006/relationships/image" Target="../media/image49.png"/><Relationship Id="rId13" Type="http://schemas.openxmlformats.org/officeDocument/2006/relationships/image" Target="../media/image48.png"/><Relationship Id="rId12" Type="http://schemas.openxmlformats.org/officeDocument/2006/relationships/image" Target="../media/image47.png"/><Relationship Id="rId11" Type="http://schemas.openxmlformats.org/officeDocument/2006/relationships/image" Target="../media/image46.png"/><Relationship Id="rId10" Type="http://schemas.openxmlformats.org/officeDocument/2006/relationships/image" Target="../media/image45.png"/><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67.png"/><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9" Type="http://schemas.openxmlformats.org/officeDocument/2006/relationships/image" Target="../media/image75.jpeg"/><Relationship Id="rId8" Type="http://schemas.openxmlformats.org/officeDocument/2006/relationships/image" Target="../media/image74.jpeg"/><Relationship Id="rId7" Type="http://schemas.openxmlformats.org/officeDocument/2006/relationships/image" Target="../media/image73.jpeg"/><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3" Type="http://schemas.openxmlformats.org/officeDocument/2006/relationships/image" Target="../media/image69.jpeg"/><Relationship Id="rId2" Type="http://schemas.openxmlformats.org/officeDocument/2006/relationships/image" Target="../media/image68.jpeg"/><Relationship Id="rId10" Type="http://schemas.openxmlformats.org/officeDocument/2006/relationships/slideLayout" Target="../slideLayouts/slideLayout3.xml"/><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9" Type="http://schemas.openxmlformats.org/officeDocument/2006/relationships/image" Target="../media/image83.png"/><Relationship Id="rId8" Type="http://schemas.openxmlformats.org/officeDocument/2006/relationships/image" Target="../media/image82.png"/><Relationship Id="rId7" Type="http://schemas.openxmlformats.org/officeDocument/2006/relationships/image" Target="../media/image81.jpeg"/><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3" Type="http://schemas.openxmlformats.org/officeDocument/2006/relationships/image" Target="../media/image77.jpeg"/><Relationship Id="rId2" Type="http://schemas.openxmlformats.org/officeDocument/2006/relationships/image" Target="../media/image76.jpeg"/><Relationship Id="rId11" Type="http://schemas.openxmlformats.org/officeDocument/2006/relationships/slideLayout" Target="../slideLayouts/slideLayout3.xml"/><Relationship Id="rId10" Type="http://schemas.openxmlformats.org/officeDocument/2006/relationships/image" Target="../media/image84.png"/><Relationship Id="rId1" Type="http://schemas.openxmlformats.org/officeDocument/2006/relationships/image" Target="../media/image13.png"/></Relationships>
</file>

<file path=ppt/slides/_rels/slide17.xml.rels><?xml version="1.0" encoding="UTF-8" standalone="yes"?>
<Relationships xmlns="http://schemas.openxmlformats.org/package/2006/relationships"><Relationship Id="rId9" Type="http://schemas.openxmlformats.org/officeDocument/2006/relationships/image" Target="../media/image92.png"/><Relationship Id="rId8" Type="http://schemas.openxmlformats.org/officeDocument/2006/relationships/image" Target="../media/image91.jpeg"/><Relationship Id="rId7" Type="http://schemas.openxmlformats.org/officeDocument/2006/relationships/image" Target="../media/image90.jpeg"/><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png"/><Relationship Id="rId3" Type="http://schemas.openxmlformats.org/officeDocument/2006/relationships/image" Target="../media/image86.png"/><Relationship Id="rId2" Type="http://schemas.openxmlformats.org/officeDocument/2006/relationships/image" Target="../media/image85.jpeg"/><Relationship Id="rId12" Type="http://schemas.openxmlformats.org/officeDocument/2006/relationships/slideLayout" Target="../slideLayouts/slideLayout3.xml"/><Relationship Id="rId11" Type="http://schemas.openxmlformats.org/officeDocument/2006/relationships/image" Target="../media/image94.jpeg"/><Relationship Id="rId10" Type="http://schemas.openxmlformats.org/officeDocument/2006/relationships/image" Target="../media/image93.jpeg"/><Relationship Id="rId1" Type="http://schemas.openxmlformats.org/officeDocument/2006/relationships/image" Target="../media/image13.png"/></Relationships>
</file>

<file path=ppt/slides/_rels/slide18.xml.rels><?xml version="1.0" encoding="UTF-8" standalone="yes"?>
<Relationships xmlns="http://schemas.openxmlformats.org/package/2006/relationships"><Relationship Id="rId9" Type="http://schemas.openxmlformats.org/officeDocument/2006/relationships/image" Target="../media/image101.png"/><Relationship Id="rId8" Type="http://schemas.openxmlformats.org/officeDocument/2006/relationships/image" Target="../media/image100.jpeg"/><Relationship Id="rId7" Type="http://schemas.openxmlformats.org/officeDocument/2006/relationships/image" Target="../media/image99.jpeg"/><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 Id="rId3" Type="http://schemas.openxmlformats.org/officeDocument/2006/relationships/image" Target="../media/image95.jpeg"/><Relationship Id="rId2" Type="http://schemas.openxmlformats.org/officeDocument/2006/relationships/tags" Target="../tags/tag6.xml"/><Relationship Id="rId13" Type="http://schemas.openxmlformats.org/officeDocument/2006/relationships/slideLayout" Target="../slideLayouts/slideLayout3.xml"/><Relationship Id="rId12" Type="http://schemas.openxmlformats.org/officeDocument/2006/relationships/image" Target="../media/image104.jpeg"/><Relationship Id="rId11" Type="http://schemas.openxmlformats.org/officeDocument/2006/relationships/image" Target="../media/image103.png"/><Relationship Id="rId10" Type="http://schemas.openxmlformats.org/officeDocument/2006/relationships/image" Target="../media/image102.jpeg"/><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108.png"/><Relationship Id="rId4" Type="http://schemas.openxmlformats.org/officeDocument/2006/relationships/image" Target="../media/image107.jpeg"/><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09.png"/><Relationship Id="rId1" Type="http://schemas.openxmlformats.org/officeDocument/2006/relationships/image" Target="../media/image13.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3.xml"/><Relationship Id="rId4" Type="http://schemas.openxmlformats.org/officeDocument/2006/relationships/image" Target="../media/image112.png"/><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117.jpeg"/><Relationship Id="rId6" Type="http://schemas.openxmlformats.org/officeDocument/2006/relationships/tags" Target="../tags/tag7.xml"/><Relationship Id="rId5" Type="http://schemas.openxmlformats.org/officeDocument/2006/relationships/image" Target="../media/image116.jpeg"/><Relationship Id="rId4" Type="http://schemas.openxmlformats.org/officeDocument/2006/relationships/image" Target="../media/image115.png"/><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8.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tags" Target="../tags/tag2.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3.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1.png"/><Relationship Id="rId3" Type="http://schemas.openxmlformats.org/officeDocument/2006/relationships/tags" Target="../tags/tag3.xml"/><Relationship Id="rId2" Type="http://schemas.openxmlformats.org/officeDocument/2006/relationships/image" Target="../media/image16.pn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0.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pic>
        <p:nvPicPr>
          <p:cNvPr id="6146" name="图像" descr="图像"/>
          <p:cNvPicPr/>
          <p:nvPr/>
        </p:nvPicPr>
        <p:blipFill>
          <a:blip r:embed="rId1"/>
          <a:srcRect/>
          <a:stretch>
            <a:fillRect/>
          </a:stretch>
        </p:blipFill>
        <p:spPr>
          <a:xfrm>
            <a:off x="323850" y="7975600"/>
            <a:ext cx="24371300" cy="5748338"/>
          </a:xfrm>
          <a:prstGeom prst="rect">
            <a:avLst/>
          </a:prstGeom>
          <a:noFill/>
          <a:ln w="12700">
            <a:noFill/>
          </a:ln>
        </p:spPr>
      </p:pic>
      <p:sp>
        <p:nvSpPr>
          <p:cNvPr id="61" name="矩形"/>
          <p:cNvSpPr/>
          <p:nvPr/>
        </p:nvSpPr>
        <p:spPr>
          <a:xfrm>
            <a:off x="311150" y="8148638"/>
            <a:ext cx="23775988" cy="5222875"/>
          </a:xfrm>
          <a:prstGeom prst="rect">
            <a:avLst/>
          </a:prstGeom>
          <a:ln w="38100">
            <a:solidFill>
              <a:srgbClr val="5E5E5E"/>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pic>
        <p:nvPicPr>
          <p:cNvPr id="62" name="图像" descr="图像"/>
          <p:cNvPicPr>
            <a:picLocks noChangeAspect="1"/>
          </p:cNvPicPr>
          <p:nvPr/>
        </p:nvPicPr>
        <p:blipFill>
          <a:blip r:embed="rId2"/>
          <a:srcRect/>
          <a:stretch>
            <a:fillRect/>
          </a:stretch>
        </p:blipFill>
        <p:spPr>
          <a:xfrm>
            <a:off x="341313" y="225425"/>
            <a:ext cx="23750588" cy="7870825"/>
          </a:xfrm>
          <a:prstGeom prst="rect">
            <a:avLst/>
          </a:prstGeom>
          <a:ln w="3175">
            <a:solidFill>
              <a:srgbClr val="000000"/>
            </a:solidFill>
            <a:miter lim="400000"/>
            <a:headEnd/>
            <a:tailEnd/>
          </a:ln>
          <a:effectLst>
            <a:outerShdw blurRad="63500" dist="50800" dir="5400000" rotWithShape="0">
              <a:srgbClr val="000000">
                <a:alpha val="50000"/>
              </a:srgbClr>
            </a:outerShdw>
          </a:effectLst>
        </p:spPr>
      </p:pic>
      <p:grpSp>
        <p:nvGrpSpPr>
          <p:cNvPr id="6149" name="成组"/>
          <p:cNvGrpSpPr/>
          <p:nvPr/>
        </p:nvGrpSpPr>
        <p:grpSpPr>
          <a:xfrm>
            <a:off x="1830388" y="203200"/>
            <a:ext cx="1938337" cy="1917700"/>
            <a:chOff x="0" y="0"/>
            <a:chExt cx="1937867" cy="1919000"/>
          </a:xfrm>
        </p:grpSpPr>
        <p:sp>
          <p:nvSpPr>
            <p:cNvPr id="63" name="矩形"/>
            <p:cNvSpPr/>
            <p:nvPr/>
          </p:nvSpPr>
          <p:spPr>
            <a:xfrm>
              <a:off x="0" y="0"/>
              <a:ext cx="1937867" cy="1919000"/>
            </a:xfrm>
            <a:prstGeom prst="rect">
              <a:avLst/>
            </a:prstGeom>
            <a:solidFill>
              <a:srgbClr val="FFFFFF"/>
            </a:solidFill>
            <a:ln w="6350" cap="flat">
              <a:solidFill>
                <a:srgbClr val="000000"/>
              </a:solidFill>
              <a:prstDash val="solid"/>
              <a:miter lim="400000"/>
            </a:ln>
            <a:effectLst>
              <a:outerShdw blurRad="63500" dist="50800" dir="5400000" rotWithShape="0">
                <a:srgbClr val="000000">
                  <a:alpha val="50000"/>
                </a:srgbClr>
              </a:outerShdw>
            </a:effectLst>
          </p:spPr>
          <p:txBody>
            <a:bodyPr lIns="37881" tIns="37881" rIns="37881" bIns="37881"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pic>
          <p:nvPicPr>
            <p:cNvPr id="6158" name="图像" descr="图像"/>
            <p:cNvPicPr>
              <a:picLocks noChangeAspect="1"/>
            </p:cNvPicPr>
            <p:nvPr/>
          </p:nvPicPr>
          <p:blipFill>
            <a:blip r:embed="rId3"/>
            <a:srcRect/>
            <a:stretch>
              <a:fillRect/>
            </a:stretch>
          </p:blipFill>
          <p:spPr>
            <a:xfrm>
              <a:off x="237413" y="549217"/>
              <a:ext cx="1488125" cy="1146732"/>
            </a:xfrm>
            <a:prstGeom prst="rect">
              <a:avLst/>
            </a:prstGeom>
            <a:noFill/>
            <a:ln w="12700">
              <a:noFill/>
            </a:ln>
          </p:spPr>
        </p:pic>
      </p:grpSp>
      <p:sp>
        <p:nvSpPr>
          <p:cNvPr id="6150" name="COMPANY INTRODUCTION"/>
          <p:cNvSpPr txBox="1"/>
          <p:nvPr/>
        </p:nvSpPr>
        <p:spPr>
          <a:xfrm>
            <a:off x="2051050" y="10756900"/>
            <a:ext cx="12941300" cy="1259840"/>
          </a:xfrm>
          <a:prstGeom prst="rect">
            <a:avLst/>
          </a:prstGeom>
          <a:noFill/>
          <a:ln w="12700">
            <a:noFill/>
          </a:ln>
        </p:spPr>
        <p:txBody>
          <a:bodyPr lIns="37881" tIns="37881" rIns="37881" bIns="37881" anchor="ctr">
            <a:spAutoFit/>
          </a:bodyPr>
          <a:p>
            <a:pPr eaLnBrk="1">
              <a:lnSpc>
                <a:spcPct val="110000"/>
              </a:lnSpc>
            </a:pPr>
            <a:r>
              <a:rPr lang="zh-CN" altLang="zh-CN" sz="7000" dirty="0">
                <a:latin typeface="Times" panose="00000500000000020000" pitchFamily="18" charset="0"/>
                <a:cs typeface="Times" panose="00000500000000020000" pitchFamily="18" charset="0"/>
                <a:sym typeface="Times" panose="00000500000000020000" pitchFamily="18" charset="0"/>
              </a:rPr>
              <a:t>COMPANY</a:t>
            </a:r>
            <a:r>
              <a:rPr lang="en-US" altLang="zh-CN" sz="7000" dirty="0">
                <a:latin typeface="Times" panose="00000500000000020000" pitchFamily="18" charset="0"/>
                <a:cs typeface="Times" panose="00000500000000020000" pitchFamily="18" charset="0"/>
                <a:sym typeface="Times" panose="00000500000000020000" pitchFamily="18" charset="0"/>
              </a:rPr>
              <a:t> </a:t>
            </a:r>
            <a:r>
              <a:rPr lang="zh-CN" altLang="zh-CN" sz="7000" dirty="0">
                <a:latin typeface="Times" panose="00000500000000020000" pitchFamily="18" charset="0"/>
                <a:cs typeface="Times" panose="00000500000000020000" pitchFamily="18" charset="0"/>
                <a:sym typeface="Times" panose="00000500000000020000" pitchFamily="18" charset="0"/>
              </a:rPr>
              <a:t> </a:t>
            </a:r>
            <a:r>
              <a:rPr lang="en-US" altLang="zh-CN" sz="7000" dirty="0">
                <a:latin typeface="Times" panose="00000500000000020000" pitchFamily="18" charset="0"/>
                <a:cs typeface="Times" panose="00000500000000020000" pitchFamily="18" charset="0"/>
                <a:sym typeface="Times" panose="00000500000000020000" pitchFamily="18" charset="0"/>
              </a:rPr>
              <a:t>P</a:t>
            </a:r>
            <a:r>
              <a:rPr lang="en-US" altLang="zh-CN" sz="7000" dirty="0">
                <a:latin typeface="Times" panose="00000500000000020000" pitchFamily="18" charset="0"/>
                <a:cs typeface="Times" panose="00000500000000020000" pitchFamily="18" charset="0"/>
                <a:sym typeface="Times" panose="00000500000000020000" pitchFamily="18" charset="0"/>
              </a:rPr>
              <a:t>ROFILE</a:t>
            </a:r>
            <a:endParaRPr lang="en-US" altLang="zh-CN" sz="7000" dirty="0">
              <a:latin typeface="Times" panose="00000500000000020000" pitchFamily="18" charset="0"/>
              <a:cs typeface="Times" panose="00000500000000020000" pitchFamily="18" charset="0"/>
              <a:sym typeface="Times" panose="00000500000000020000" pitchFamily="18" charset="0"/>
            </a:endParaRPr>
          </a:p>
        </p:txBody>
      </p:sp>
      <p:sp>
        <p:nvSpPr>
          <p:cNvPr id="67" name="Import&amp;Export Company  March 10, 2019"/>
          <p:cNvSpPr txBox="1"/>
          <p:nvPr/>
        </p:nvSpPr>
        <p:spPr>
          <a:xfrm>
            <a:off x="21697315" y="12359005"/>
            <a:ext cx="1863090" cy="762000"/>
          </a:xfrm>
          <a:prstGeom prst="rect">
            <a:avLst/>
          </a:prstGeom>
          <a:ln w="12700">
            <a:miter lim="400000"/>
          </a:ln>
        </p:spPr>
        <p:txBody>
          <a:bodyPr lIns="71437" tIns="71437" rIns="71437" bIns="71437" anchor="ctr"/>
          <a:lstStyle/>
          <a:p>
            <a:pPr marR="0" algn="r" defTabSz="821055" eaLnBrk="1" fontAlgn="auto">
              <a:lnSpc>
                <a:spcPct val="130000"/>
              </a:lnSpc>
              <a:spcBef>
                <a:spcPts val="0"/>
              </a:spcBef>
              <a:spcAft>
                <a:spcPts val="0"/>
              </a:spcAft>
              <a:buClrTx/>
              <a:buSzTx/>
              <a:buFontTx/>
              <a:buNone/>
              <a:defRPr sz="2000" b="0" i="1" spc="39">
                <a:latin typeface="Helvetica"/>
                <a:ea typeface="Helvetica"/>
                <a:cs typeface="Helvetica"/>
                <a:sym typeface="Helvetica"/>
              </a:defRPr>
            </a:pPr>
            <a:r>
              <a:rPr kumimoji="0" lang="en-US" sz="2000" b="0" i="1" kern="0" cap="none" spc="39" normalizeH="0" baseline="0" noProof="0">
                <a:solidFill>
                  <a:srgbClr val="000000"/>
                </a:solidFill>
                <a:latin typeface="Helvetica"/>
                <a:ea typeface="Helvetica"/>
                <a:cs typeface="Helvetica"/>
                <a:sym typeface="Helvetica"/>
              </a:rPr>
              <a:t>July</a:t>
            </a:r>
            <a:r>
              <a:rPr kumimoji="0" sz="2000" b="0" i="1" kern="0" cap="none" spc="39" normalizeH="0" baseline="0" noProof="0">
                <a:solidFill>
                  <a:srgbClr val="000000"/>
                </a:solidFill>
                <a:latin typeface="Helvetica"/>
                <a:ea typeface="Helvetica"/>
                <a:cs typeface="Helvetica"/>
                <a:sym typeface="Helvetica"/>
              </a:rPr>
              <a:t> 1</a:t>
            </a:r>
            <a:r>
              <a:rPr kumimoji="0" lang="en-US" sz="2000" b="0" i="1" kern="0" cap="none" spc="39" normalizeH="0" baseline="0" noProof="0">
                <a:solidFill>
                  <a:srgbClr val="000000"/>
                </a:solidFill>
                <a:latin typeface="Helvetica"/>
                <a:ea typeface="Helvetica"/>
                <a:cs typeface="Helvetica"/>
                <a:sym typeface="Helvetica"/>
              </a:rPr>
              <a:t>1</a:t>
            </a:r>
            <a:r>
              <a:rPr kumimoji="0" sz="2000" b="0" i="1" kern="0" cap="none" spc="39" normalizeH="0" baseline="0" noProof="0">
                <a:solidFill>
                  <a:srgbClr val="000000"/>
                </a:solidFill>
                <a:latin typeface="Helvetica"/>
                <a:ea typeface="Helvetica"/>
                <a:cs typeface="Helvetica"/>
                <a:sym typeface="Helvetica"/>
              </a:rPr>
              <a:t>, 20</a:t>
            </a:r>
            <a:r>
              <a:rPr kumimoji="0" lang="en-US" sz="2000" b="0" i="1" kern="0" cap="none" spc="39" normalizeH="0" baseline="0" noProof="0">
                <a:solidFill>
                  <a:srgbClr val="000000"/>
                </a:solidFill>
                <a:latin typeface="Helvetica"/>
                <a:ea typeface="Helvetica"/>
                <a:cs typeface="Helvetica"/>
                <a:sym typeface="Helvetica"/>
              </a:rPr>
              <a:t>22</a:t>
            </a:r>
            <a:endParaRPr kumimoji="0" lang="en-US" sz="2000" b="0" i="1" kern="0" cap="none" spc="39" normalizeH="0" baseline="0" noProof="0">
              <a:solidFill>
                <a:srgbClr val="000000"/>
              </a:solidFill>
              <a:latin typeface="Helvetica"/>
              <a:ea typeface="Helvetica"/>
              <a:cs typeface="Helvetica"/>
              <a:sym typeface="Helvetica"/>
            </a:endParaRPr>
          </a:p>
        </p:txBody>
      </p:sp>
      <p:sp>
        <p:nvSpPr>
          <p:cNvPr id="6152" name="GUIZHOU TYRE CO.,LTD."/>
          <p:cNvSpPr txBox="1"/>
          <p:nvPr/>
        </p:nvSpPr>
        <p:spPr>
          <a:xfrm>
            <a:off x="2051050" y="8963660"/>
            <a:ext cx="11090275" cy="1259840"/>
          </a:xfrm>
          <a:prstGeom prst="rect">
            <a:avLst/>
          </a:prstGeom>
          <a:noFill/>
          <a:ln w="12700">
            <a:noFill/>
          </a:ln>
        </p:spPr>
        <p:txBody>
          <a:bodyPr wrap="square" lIns="37881" tIns="37881" rIns="37881" bIns="37881" anchor="ctr">
            <a:spAutoFit/>
          </a:bodyPr>
          <a:p>
            <a:pPr eaLnBrk="1">
              <a:lnSpc>
                <a:spcPct val="110000"/>
              </a:lnSpc>
            </a:pPr>
            <a:r>
              <a:rPr lang="zh-CN" altLang="zh-CN" sz="7000" dirty="0">
                <a:latin typeface="Times" panose="00000500000000020000" pitchFamily="18" charset="0"/>
                <a:cs typeface="Times" panose="00000500000000020000" pitchFamily="18" charset="0"/>
                <a:sym typeface="Times" panose="00000500000000020000" pitchFamily="18" charset="0"/>
              </a:rPr>
              <a:t>GUIZHOU TYRE CO.,LTD.</a:t>
            </a:r>
            <a:endParaRPr lang="zh-CN" altLang="zh-CN" sz="7000" dirty="0">
              <a:latin typeface="Times" panose="00000500000000020000" pitchFamily="18" charset="0"/>
              <a:ea typeface="Times" panose="00000500000000020000" pitchFamily="18" charset="0"/>
              <a:cs typeface="Times" panose="00000500000000020000" pitchFamily="18" charset="0"/>
              <a:sym typeface="Times" panose="00000500000000020000" pitchFamily="18" charset="0"/>
            </a:endParaRPr>
          </a:p>
        </p:txBody>
      </p:sp>
      <p:grpSp>
        <p:nvGrpSpPr>
          <p:cNvPr id="6153" name="成组"/>
          <p:cNvGrpSpPr>
            <a:grpSpLocks noChangeAspect="1"/>
          </p:cNvGrpSpPr>
          <p:nvPr/>
        </p:nvGrpSpPr>
        <p:grpSpPr>
          <a:xfrm>
            <a:off x="18281317" y="916623"/>
            <a:ext cx="5148158" cy="815976"/>
            <a:chOff x="241948" y="-53355"/>
            <a:chExt cx="5148784" cy="816199"/>
          </a:xfrm>
        </p:grpSpPr>
        <p:pic>
          <p:nvPicPr>
            <p:cNvPr id="6155" name="图片 3" descr="图片 3"/>
            <p:cNvPicPr>
              <a:picLocks noChangeAspect="1"/>
            </p:cNvPicPr>
            <p:nvPr/>
          </p:nvPicPr>
          <p:blipFill>
            <a:blip r:embed="rId4"/>
            <a:stretch>
              <a:fillRect/>
            </a:stretch>
          </p:blipFill>
          <p:spPr>
            <a:xfrm>
              <a:off x="2816568" y="-53355"/>
              <a:ext cx="2574164" cy="816199"/>
            </a:xfrm>
            <a:prstGeom prst="rect">
              <a:avLst/>
            </a:prstGeom>
            <a:noFill/>
            <a:ln w="12700" cap="flat" cmpd="sng">
              <a:solidFill>
                <a:srgbClr val="929292"/>
              </a:solidFill>
              <a:prstDash val="solid"/>
              <a:miter/>
              <a:headEnd type="none" w="med" len="med"/>
              <a:tailEnd type="none" w="med" len="med"/>
            </a:ln>
          </p:spPr>
        </p:pic>
        <p:pic>
          <p:nvPicPr>
            <p:cNvPr id="6156" name="图片 4" descr="图片 4"/>
            <p:cNvPicPr>
              <a:picLocks noChangeAspect="1"/>
            </p:cNvPicPr>
            <p:nvPr/>
          </p:nvPicPr>
          <p:blipFill>
            <a:blip r:embed="rId5"/>
            <a:stretch>
              <a:fillRect/>
            </a:stretch>
          </p:blipFill>
          <p:spPr>
            <a:xfrm>
              <a:off x="241948" y="-53355"/>
              <a:ext cx="2332338" cy="816199"/>
            </a:xfrm>
            <a:prstGeom prst="rect">
              <a:avLst/>
            </a:prstGeom>
            <a:noFill/>
            <a:ln w="12700" cap="flat" cmpd="sng">
              <a:solidFill>
                <a:srgbClr val="929292"/>
              </a:solidFill>
              <a:prstDash val="solid"/>
              <a:miter/>
              <a:headEnd type="none" w="med" len="med"/>
              <a:tailEnd type="none" w="med" len="med"/>
            </a:ln>
          </p:spPr>
        </p:pic>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 name="图片 33"/>
          <p:cNvPicPr>
            <a:picLocks noChangeAspect="1"/>
          </p:cNvPicPr>
          <p:nvPr/>
        </p:nvPicPr>
        <p:blipFill>
          <a:blip r:embed="rId1"/>
          <a:stretch>
            <a:fillRect/>
          </a:stretch>
        </p:blipFill>
        <p:spPr>
          <a:xfrm>
            <a:off x="-635" y="2911475"/>
            <a:ext cx="24385270" cy="10805160"/>
          </a:xfrm>
          <a:prstGeom prst="rect">
            <a:avLst/>
          </a:prstGeom>
        </p:spPr>
      </p:pic>
      <p:sp>
        <p:nvSpPr>
          <p:cNvPr id="247" name="Company Certifications"/>
          <p:cNvSpPr txBox="1"/>
          <p:nvPr/>
        </p:nvSpPr>
        <p:spPr>
          <a:xfrm>
            <a:off x="3184525" y="785813"/>
            <a:ext cx="6904038" cy="735013"/>
          </a:xfrm>
          <a:prstGeom prst="rect">
            <a:avLst/>
          </a:prstGeom>
          <a:ln w="12700">
            <a:miter lim="400000"/>
          </a:ln>
        </p:spPr>
        <p:txBody>
          <a:bodyPr wrap="none" lIns="71437" tIns="71437" rIns="71437" bIns="71437" anchor="ctr">
            <a:spAutoFit/>
          </a:bodyPr>
          <a:lstStyle>
            <a:lvl1pPr algn="l">
              <a:defRPr sz="4200" spc="210">
                <a:solidFill>
                  <a:srgbClr val="FFFFFF"/>
                </a:solidFill>
                <a:latin typeface="Arial" panose="020B0604020202020204"/>
                <a:ea typeface="Arial" panose="020B0604020202020204"/>
                <a:cs typeface="Arial" panose="020B0604020202020204"/>
                <a:sym typeface="Arial" panose="020B0604020202020204"/>
              </a:defRPr>
            </a:lvl1pPr>
          </a:lstStyle>
          <a:p>
            <a:pPr marL="0" marR="0" lvl="0" indent="0" algn="l" defTabSz="821055" rtl="0" eaLnBrk="1" fontAlgn="auto" latinLnBrk="0" hangingPunct="0">
              <a:lnSpc>
                <a:spcPct val="100000"/>
              </a:lnSpc>
              <a:spcBef>
                <a:spcPts val="0"/>
              </a:spcBef>
              <a:spcAft>
                <a:spcPts val="0"/>
              </a:spcAft>
              <a:buClrTx/>
              <a:buSzTx/>
              <a:buFontTx/>
              <a:buNone/>
              <a:defRPr/>
            </a:pPr>
            <a:r>
              <a:rPr kumimoji="0" sz="4200" b="1" i="0" u="none" strike="noStrike" kern="0" cap="none" spc="21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rPr>
              <a:t> Company Certifications</a:t>
            </a:r>
            <a:endParaRPr kumimoji="0" sz="4200" b="1" i="0" u="none" strike="noStrike" kern="0" cap="none" spc="21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sp>
        <p:nvSpPr>
          <p:cNvPr id="12292" name="6"/>
          <p:cNvSpPr txBox="1"/>
          <p:nvPr/>
        </p:nvSpPr>
        <p:spPr>
          <a:xfrm>
            <a:off x="1559878" y="692944"/>
            <a:ext cx="718820" cy="1527175"/>
          </a:xfrm>
          <a:prstGeom prst="rect">
            <a:avLst/>
          </a:prstGeom>
          <a:noFill/>
          <a:ln w="12700">
            <a:noFill/>
          </a:ln>
        </p:spPr>
        <p:txBody>
          <a:bodyPr wrap="none" lIns="71437" tIns="71437" rIns="71437" bIns="71437" anchor="ctr">
            <a:spAutoFit/>
          </a:bodyPr>
          <a:p>
            <a:pPr algn="ctr" eaLnBrk="1"/>
            <a:r>
              <a:rPr lang="en-US" altLang="zh-CN" sz="9000" dirty="0">
                <a:solidFill>
                  <a:srgbClr val="0053A1"/>
                </a:solidFill>
                <a:latin typeface="Helvetica Neue" panose="02000503000000020004"/>
              </a:rPr>
              <a:t>9</a:t>
            </a:r>
            <a:endParaRPr lang="en-US" altLang="zh-CN" sz="9000" dirty="0">
              <a:solidFill>
                <a:srgbClr val="0053A1"/>
              </a:solidFill>
              <a:latin typeface="Helvetica Neue" panose="02000503000000020004"/>
            </a:endParaRPr>
          </a:p>
        </p:txBody>
      </p:sp>
      <p:graphicFrame>
        <p:nvGraphicFramePr>
          <p:cNvPr id="250" name="表格"/>
          <p:cNvGraphicFramePr/>
          <p:nvPr>
            <p:custDataLst>
              <p:tags r:id="rId2"/>
            </p:custDataLst>
          </p:nvPr>
        </p:nvGraphicFramePr>
        <p:xfrm>
          <a:off x="2905125" y="3895725"/>
          <a:ext cx="19899315" cy="7573964"/>
        </p:xfrm>
        <a:graphic>
          <a:graphicData uri="http://schemas.openxmlformats.org/drawingml/2006/table">
            <a:tbl>
              <a:tblPr bandRow="1">
                <a:tableStyleId>{4C3C2611-4C71-4FC5-86AE-919BDF0F9419}</a:tableStyleId>
              </a:tblPr>
              <a:tblGrid>
                <a:gridCol w="3979863"/>
                <a:gridCol w="3979863"/>
                <a:gridCol w="3979863"/>
                <a:gridCol w="3979863"/>
                <a:gridCol w="3979863"/>
              </a:tblGrid>
              <a:tr h="3786982">
                <a:tc>
                  <a:txBody>
                    <a:bodyPr/>
                    <a:lstStyle/>
                    <a:p>
                      <a:pPr defTabSz="914400">
                        <a:defRPr sz="3000">
                          <a:sym typeface="Helvetica Neue" panose="02000503000000020004"/>
                        </a:defRPr>
                      </a:pPr>
                      <a:endParaRPr sz="3000"/>
                    </a:p>
                  </a:txBody>
                  <a:tcPr marL="50799" marR="50799" marT="50798" marB="50798"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noFill/>
                  </a:tcPr>
                </a:tc>
                <a:tc>
                  <a:txBody>
                    <a:bodyPr/>
                    <a:lstStyle/>
                    <a:p>
                      <a:pPr defTabSz="914400">
                        <a:defRPr sz="3000">
                          <a:sym typeface="Helvetica Neue" panose="02000503000000020004"/>
                        </a:defRPr>
                      </a:pPr>
                      <a:endParaRPr sz="3000"/>
                    </a:p>
                  </a:txBody>
                  <a:tcPr marL="50799" marR="50799" marT="50798" marB="50798"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noFill/>
                  </a:tcPr>
                </a:tc>
                <a:tc>
                  <a:txBody>
                    <a:bodyPr/>
                    <a:lstStyle/>
                    <a:p>
                      <a:pPr defTabSz="914400">
                        <a:defRPr sz="3000">
                          <a:sym typeface="Helvetica Neue" panose="02000503000000020004"/>
                        </a:defRPr>
                      </a:pPr>
                      <a:endParaRPr sz="3000"/>
                    </a:p>
                  </a:txBody>
                  <a:tcPr marL="50799" marR="50799" marT="50798" marB="50798"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noFill/>
                  </a:tcPr>
                </a:tc>
                <a:tc>
                  <a:txBody>
                    <a:bodyPr/>
                    <a:lstStyle/>
                    <a:p>
                      <a:pPr defTabSz="914400">
                        <a:defRPr sz="3000">
                          <a:sym typeface="Helvetica Neue" panose="02000503000000020004"/>
                        </a:defRPr>
                      </a:pPr>
                      <a:endParaRPr sz="3000"/>
                    </a:p>
                  </a:txBody>
                  <a:tcPr marL="50799" marR="50799" marT="50798" marB="50798"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noFill/>
                  </a:tcPr>
                </a:tc>
                <a:tc>
                  <a:txBody>
                    <a:bodyPr/>
                    <a:lstStyle/>
                    <a:p>
                      <a:pPr defTabSz="914400">
                        <a:defRPr sz="3000">
                          <a:sym typeface="Helvetica Neue" panose="02000503000000020004"/>
                        </a:defRPr>
                      </a:pPr>
                      <a:endParaRPr sz="3000"/>
                    </a:p>
                  </a:txBody>
                  <a:tcPr marL="50799" marR="50799" marT="50798" marB="50798"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noFill/>
                  </a:tcPr>
                </a:tc>
              </a:tr>
              <a:tr h="3786982">
                <a:tc>
                  <a:txBody>
                    <a:bodyPr/>
                    <a:lstStyle/>
                    <a:p>
                      <a:pPr defTabSz="914400">
                        <a:defRPr sz="3000">
                          <a:sym typeface="Helvetica Neue" panose="02000503000000020004"/>
                        </a:defRPr>
                      </a:pPr>
                      <a:endParaRPr sz="3000"/>
                    </a:p>
                  </a:txBody>
                  <a:tcPr marL="50799" marR="50799" marT="50798" marB="50798"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noFill/>
                  </a:tcPr>
                </a:tc>
                <a:tc>
                  <a:txBody>
                    <a:bodyPr/>
                    <a:lstStyle/>
                    <a:p>
                      <a:pPr defTabSz="914400">
                        <a:defRPr sz="3000">
                          <a:sym typeface="Helvetica Neue" panose="02000503000000020004"/>
                        </a:defRPr>
                      </a:pPr>
                      <a:endParaRPr sz="3000"/>
                    </a:p>
                  </a:txBody>
                  <a:tcPr marL="50799" marR="50799" marT="50798" marB="50798"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noFill/>
                  </a:tcPr>
                </a:tc>
                <a:tc>
                  <a:txBody>
                    <a:bodyPr/>
                    <a:lstStyle/>
                    <a:p>
                      <a:pPr defTabSz="914400">
                        <a:defRPr sz="3000">
                          <a:sym typeface="Helvetica Neue" panose="02000503000000020004"/>
                        </a:defRPr>
                      </a:pPr>
                      <a:endParaRPr sz="3000"/>
                    </a:p>
                  </a:txBody>
                  <a:tcPr marL="50799" marR="50799" marT="50798" marB="50798"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noFill/>
                  </a:tcPr>
                </a:tc>
                <a:tc>
                  <a:txBody>
                    <a:bodyPr/>
                    <a:lstStyle/>
                    <a:p>
                      <a:pPr defTabSz="914400">
                        <a:defRPr sz="3000">
                          <a:sym typeface="Helvetica Neue" panose="02000503000000020004"/>
                        </a:defRPr>
                      </a:pPr>
                      <a:endParaRPr sz="3000"/>
                    </a:p>
                  </a:txBody>
                  <a:tcPr marL="50799" marR="50799" marT="50798" marB="50798"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noFill/>
                  </a:tcPr>
                </a:tc>
                <a:tc>
                  <a:txBody>
                    <a:bodyPr/>
                    <a:lstStyle/>
                    <a:p>
                      <a:pPr defTabSz="914400">
                        <a:defRPr sz="3000">
                          <a:sym typeface="Helvetica Neue" panose="02000503000000020004"/>
                        </a:defRPr>
                      </a:pPr>
                      <a:endParaRPr sz="3000"/>
                    </a:p>
                  </a:txBody>
                  <a:tcPr marL="50799" marR="50799" marT="50798" marB="50798"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noFill/>
                  </a:tcPr>
                </a:tc>
              </a:tr>
            </a:tbl>
          </a:graphicData>
        </a:graphic>
      </p:graphicFrame>
      <p:pic>
        <p:nvPicPr>
          <p:cNvPr id="12313" name="Picture 2" descr="Picture 2"/>
          <p:cNvPicPr>
            <a:picLocks noChangeAspect="1"/>
          </p:cNvPicPr>
          <p:nvPr/>
        </p:nvPicPr>
        <p:blipFill>
          <a:blip r:embed="rId3"/>
          <a:stretch>
            <a:fillRect/>
          </a:stretch>
        </p:blipFill>
        <p:spPr>
          <a:xfrm>
            <a:off x="3802063" y="4457700"/>
            <a:ext cx="2132012" cy="1914525"/>
          </a:xfrm>
          <a:prstGeom prst="rect">
            <a:avLst/>
          </a:prstGeom>
          <a:noFill/>
          <a:ln w="12700">
            <a:noFill/>
          </a:ln>
        </p:spPr>
      </p:pic>
      <p:pic>
        <p:nvPicPr>
          <p:cNvPr id="12314" name="Picture 4" descr="Picture 4"/>
          <p:cNvPicPr>
            <a:picLocks noChangeAspect="1"/>
          </p:cNvPicPr>
          <p:nvPr/>
        </p:nvPicPr>
        <p:blipFill>
          <a:blip r:embed="rId4"/>
          <a:stretch>
            <a:fillRect/>
          </a:stretch>
        </p:blipFill>
        <p:spPr>
          <a:xfrm>
            <a:off x="7916863" y="4452938"/>
            <a:ext cx="2009775" cy="1924050"/>
          </a:xfrm>
          <a:prstGeom prst="rect">
            <a:avLst/>
          </a:prstGeom>
          <a:noFill/>
          <a:ln w="12700">
            <a:noFill/>
          </a:ln>
        </p:spPr>
      </p:pic>
      <p:pic>
        <p:nvPicPr>
          <p:cNvPr id="12315" name="Picture 6" descr="Picture 6"/>
          <p:cNvPicPr>
            <a:picLocks noChangeAspect="1"/>
          </p:cNvPicPr>
          <p:nvPr/>
        </p:nvPicPr>
        <p:blipFill>
          <a:blip r:embed="rId5"/>
          <a:stretch>
            <a:fillRect/>
          </a:stretch>
        </p:blipFill>
        <p:spPr>
          <a:xfrm>
            <a:off x="11885613" y="4562475"/>
            <a:ext cx="2043112" cy="1703388"/>
          </a:xfrm>
          <a:prstGeom prst="rect">
            <a:avLst/>
          </a:prstGeom>
          <a:noFill/>
          <a:ln w="12700">
            <a:noFill/>
          </a:ln>
        </p:spPr>
      </p:pic>
      <p:pic>
        <p:nvPicPr>
          <p:cNvPr id="12316" name="Picture 8" descr="Picture 8"/>
          <p:cNvPicPr>
            <a:picLocks noChangeAspect="1"/>
          </p:cNvPicPr>
          <p:nvPr/>
        </p:nvPicPr>
        <p:blipFill>
          <a:blip r:embed="rId6"/>
          <a:stretch>
            <a:fillRect/>
          </a:stretch>
        </p:blipFill>
        <p:spPr>
          <a:xfrm>
            <a:off x="15855950" y="4465638"/>
            <a:ext cx="1995488" cy="1898650"/>
          </a:xfrm>
          <a:prstGeom prst="rect">
            <a:avLst/>
          </a:prstGeom>
          <a:noFill/>
          <a:ln w="12700">
            <a:noFill/>
          </a:ln>
        </p:spPr>
      </p:pic>
      <p:pic>
        <p:nvPicPr>
          <p:cNvPr id="12317" name="Picture 10" descr="Picture 10"/>
          <p:cNvPicPr>
            <a:picLocks noChangeAspect="1"/>
          </p:cNvPicPr>
          <p:nvPr/>
        </p:nvPicPr>
        <p:blipFill>
          <a:blip r:embed="rId7"/>
          <a:stretch>
            <a:fillRect/>
          </a:stretch>
        </p:blipFill>
        <p:spPr>
          <a:xfrm>
            <a:off x="15813088" y="8570913"/>
            <a:ext cx="2082800" cy="1531937"/>
          </a:xfrm>
          <a:prstGeom prst="rect">
            <a:avLst/>
          </a:prstGeom>
          <a:noFill/>
          <a:ln w="12700">
            <a:noFill/>
          </a:ln>
        </p:spPr>
      </p:pic>
      <p:pic>
        <p:nvPicPr>
          <p:cNvPr id="12318" name="Picture 12" descr="Picture 12"/>
          <p:cNvPicPr>
            <a:picLocks noChangeAspect="1"/>
          </p:cNvPicPr>
          <p:nvPr/>
        </p:nvPicPr>
        <p:blipFill>
          <a:blip r:embed="rId8"/>
          <a:stretch>
            <a:fillRect/>
          </a:stretch>
        </p:blipFill>
        <p:spPr>
          <a:xfrm>
            <a:off x="19151600" y="4781550"/>
            <a:ext cx="3351213" cy="1266825"/>
          </a:xfrm>
          <a:prstGeom prst="rect">
            <a:avLst/>
          </a:prstGeom>
          <a:noFill/>
          <a:ln w="12700">
            <a:noFill/>
          </a:ln>
        </p:spPr>
      </p:pic>
      <p:pic>
        <p:nvPicPr>
          <p:cNvPr id="12319" name="Picture 14" descr="Picture 14"/>
          <p:cNvPicPr>
            <a:picLocks noChangeAspect="1"/>
          </p:cNvPicPr>
          <p:nvPr/>
        </p:nvPicPr>
        <p:blipFill>
          <a:blip r:embed="rId9"/>
          <a:stretch>
            <a:fillRect/>
          </a:stretch>
        </p:blipFill>
        <p:spPr>
          <a:xfrm>
            <a:off x="3817938" y="8158163"/>
            <a:ext cx="2195512" cy="2357437"/>
          </a:xfrm>
          <a:prstGeom prst="rect">
            <a:avLst/>
          </a:prstGeom>
          <a:noFill/>
          <a:ln w="12700">
            <a:noFill/>
          </a:ln>
        </p:spPr>
      </p:pic>
      <p:pic>
        <p:nvPicPr>
          <p:cNvPr id="12320" name="Picture 16" descr="Picture 16"/>
          <p:cNvPicPr>
            <a:picLocks noChangeAspect="1"/>
          </p:cNvPicPr>
          <p:nvPr/>
        </p:nvPicPr>
        <p:blipFill>
          <a:blip r:embed="rId10"/>
          <a:stretch>
            <a:fillRect/>
          </a:stretch>
        </p:blipFill>
        <p:spPr>
          <a:xfrm>
            <a:off x="7948613" y="8597900"/>
            <a:ext cx="1946275" cy="1477963"/>
          </a:xfrm>
          <a:prstGeom prst="rect">
            <a:avLst/>
          </a:prstGeom>
          <a:noFill/>
          <a:ln w="12700">
            <a:noFill/>
          </a:ln>
        </p:spPr>
      </p:pic>
      <p:pic>
        <p:nvPicPr>
          <p:cNvPr id="12321" name="Picture 18" descr="Picture 18"/>
          <p:cNvPicPr>
            <a:picLocks noChangeAspect="1"/>
          </p:cNvPicPr>
          <p:nvPr/>
        </p:nvPicPr>
        <p:blipFill>
          <a:blip r:embed="rId11"/>
          <a:stretch>
            <a:fillRect/>
          </a:stretch>
        </p:blipFill>
        <p:spPr>
          <a:xfrm>
            <a:off x="11996738" y="8548688"/>
            <a:ext cx="1820862" cy="1576387"/>
          </a:xfrm>
          <a:prstGeom prst="rect">
            <a:avLst/>
          </a:prstGeom>
          <a:noFill/>
          <a:ln w="12700">
            <a:noFill/>
          </a:ln>
        </p:spPr>
      </p:pic>
      <p:pic>
        <p:nvPicPr>
          <p:cNvPr id="12322" name="Picture 20" descr="Picture 20"/>
          <p:cNvPicPr>
            <a:picLocks noChangeAspect="1"/>
          </p:cNvPicPr>
          <p:nvPr/>
        </p:nvPicPr>
        <p:blipFill>
          <a:blip r:embed="rId12"/>
          <a:stretch>
            <a:fillRect/>
          </a:stretch>
        </p:blipFill>
        <p:spPr>
          <a:xfrm>
            <a:off x="19284950" y="8948738"/>
            <a:ext cx="3086100" cy="776287"/>
          </a:xfrm>
          <a:prstGeom prst="rect">
            <a:avLst/>
          </a:prstGeom>
          <a:noFill/>
          <a:ln w="12700">
            <a:noFill/>
          </a:ln>
        </p:spPr>
      </p:pic>
      <p:sp>
        <p:nvSpPr>
          <p:cNvPr id="12323" name="TextBox 43"/>
          <p:cNvSpPr txBox="1"/>
          <p:nvPr/>
        </p:nvSpPr>
        <p:spPr>
          <a:xfrm>
            <a:off x="3001963" y="6551613"/>
            <a:ext cx="3827462" cy="569912"/>
          </a:xfrm>
          <a:prstGeom prst="rect">
            <a:avLst/>
          </a:prstGeom>
          <a:noFill/>
          <a:ln w="12700">
            <a:noFill/>
          </a:ln>
        </p:spPr>
        <p:txBody>
          <a:bodyPr lIns="45719" rIns="45719" anchor="ctr"/>
          <a:p>
            <a:pPr algn="ctr" defTabSz="914400" eaLnBrk="1"/>
            <a:r>
              <a:rPr lang="zh-CN" altLang="zh-CN" sz="2500" dirty="0">
                <a:solidFill>
                  <a:srgbClr val="595959"/>
                </a:solidFill>
                <a:latin typeface="微软雅黑" panose="020B0503020204020204" charset="-122"/>
                <a:ea typeface="微软雅黑" panose="020B0503020204020204" charset="-122"/>
              </a:rPr>
              <a:t>EUROPEAN  E MARK</a:t>
            </a:r>
            <a:endParaRPr lang="zh-CN" altLang="zh-CN" sz="2500" dirty="0">
              <a:solidFill>
                <a:srgbClr val="595959"/>
              </a:solidFill>
              <a:latin typeface="微软雅黑" panose="020B0503020204020204" charset="-122"/>
              <a:ea typeface="微软雅黑" panose="020B0503020204020204" charset="-122"/>
            </a:endParaRPr>
          </a:p>
        </p:txBody>
      </p:sp>
      <p:sp>
        <p:nvSpPr>
          <p:cNvPr id="12324" name="TextBox 49"/>
          <p:cNvSpPr txBox="1"/>
          <p:nvPr/>
        </p:nvSpPr>
        <p:spPr>
          <a:xfrm>
            <a:off x="15736888" y="6551613"/>
            <a:ext cx="2235200" cy="569912"/>
          </a:xfrm>
          <a:prstGeom prst="rect">
            <a:avLst/>
          </a:prstGeom>
          <a:noFill/>
          <a:ln w="12700">
            <a:noFill/>
          </a:ln>
        </p:spPr>
        <p:txBody>
          <a:bodyPr lIns="45719" rIns="45719" anchor="ctr"/>
          <a:p>
            <a:pPr algn="ctr" defTabSz="914400" eaLnBrk="1"/>
            <a:r>
              <a:rPr lang="zh-CN" altLang="zh-CN" sz="2500" dirty="0">
                <a:solidFill>
                  <a:srgbClr val="595959"/>
                </a:solidFill>
                <a:latin typeface="微软雅黑" panose="020B0503020204020204" charset="-122"/>
                <a:ea typeface="微软雅黑" panose="020B0503020204020204" charset="-122"/>
              </a:rPr>
              <a:t>U.S. D.O.T</a:t>
            </a:r>
            <a:endParaRPr lang="zh-CN" altLang="zh-CN" sz="2500" dirty="0">
              <a:solidFill>
                <a:srgbClr val="595959"/>
              </a:solidFill>
              <a:latin typeface="微软雅黑" panose="020B0503020204020204" charset="-122"/>
              <a:ea typeface="微软雅黑" panose="020B0503020204020204" charset="-122"/>
            </a:endParaRPr>
          </a:p>
        </p:txBody>
      </p:sp>
      <p:sp>
        <p:nvSpPr>
          <p:cNvPr id="12325" name="TextBox 52"/>
          <p:cNvSpPr txBox="1"/>
          <p:nvPr/>
        </p:nvSpPr>
        <p:spPr>
          <a:xfrm>
            <a:off x="3719513" y="10399713"/>
            <a:ext cx="2390775" cy="569912"/>
          </a:xfrm>
          <a:prstGeom prst="rect">
            <a:avLst/>
          </a:prstGeom>
          <a:noFill/>
          <a:ln w="12700">
            <a:noFill/>
          </a:ln>
        </p:spPr>
        <p:txBody>
          <a:bodyPr lIns="45719" rIns="45719" anchor="ctr"/>
          <a:p>
            <a:pPr algn="ctr" defTabSz="914400" eaLnBrk="1"/>
            <a:r>
              <a:rPr lang="zh-CN" altLang="zh-CN" sz="2500" dirty="0">
                <a:solidFill>
                  <a:srgbClr val="595959"/>
                </a:solidFill>
                <a:latin typeface="微软雅黑" panose="020B0503020204020204" charset="-122"/>
                <a:ea typeface="微软雅黑" panose="020B0503020204020204" charset="-122"/>
              </a:rPr>
              <a:t>ISO 14001</a:t>
            </a:r>
            <a:endParaRPr lang="zh-CN" altLang="zh-CN" sz="2500" dirty="0">
              <a:solidFill>
                <a:srgbClr val="595959"/>
              </a:solidFill>
              <a:latin typeface="微软雅黑" panose="020B0503020204020204" charset="-122"/>
              <a:ea typeface="微软雅黑" panose="020B0503020204020204" charset="-122"/>
            </a:endParaRPr>
          </a:p>
        </p:txBody>
      </p:sp>
      <p:sp>
        <p:nvSpPr>
          <p:cNvPr id="12326" name="TextBox 45"/>
          <p:cNvSpPr txBox="1"/>
          <p:nvPr/>
        </p:nvSpPr>
        <p:spPr>
          <a:xfrm>
            <a:off x="7500938" y="6569075"/>
            <a:ext cx="2841625" cy="534988"/>
          </a:xfrm>
          <a:prstGeom prst="rect">
            <a:avLst/>
          </a:prstGeom>
          <a:noFill/>
          <a:ln w="12700">
            <a:noFill/>
          </a:ln>
        </p:spPr>
        <p:txBody>
          <a:bodyPr lIns="45719" rIns="45719" anchor="ctr"/>
          <a:p>
            <a:pPr algn="ctr" defTabSz="914400" eaLnBrk="1"/>
            <a:r>
              <a:rPr lang="zh-CN" altLang="zh-CN" sz="2500" dirty="0">
                <a:solidFill>
                  <a:srgbClr val="595959"/>
                </a:solidFill>
                <a:latin typeface="微软雅黑" panose="020B0503020204020204" charset="-122"/>
                <a:ea typeface="微软雅黑" panose="020B0503020204020204" charset="-122"/>
              </a:rPr>
              <a:t>GULF  GCC</a:t>
            </a:r>
            <a:endParaRPr lang="zh-CN" altLang="zh-CN" sz="2500" dirty="0">
              <a:solidFill>
                <a:srgbClr val="595959"/>
              </a:solidFill>
              <a:latin typeface="微软雅黑" panose="020B0503020204020204" charset="-122"/>
              <a:ea typeface="微软雅黑" panose="020B0503020204020204" charset="-122"/>
            </a:endParaRPr>
          </a:p>
        </p:txBody>
      </p:sp>
      <p:sp>
        <p:nvSpPr>
          <p:cNvPr id="12327" name="TextBox 50"/>
          <p:cNvSpPr txBox="1"/>
          <p:nvPr/>
        </p:nvSpPr>
        <p:spPr>
          <a:xfrm>
            <a:off x="15433675" y="10417175"/>
            <a:ext cx="2841625" cy="534988"/>
          </a:xfrm>
          <a:prstGeom prst="rect">
            <a:avLst/>
          </a:prstGeom>
          <a:noFill/>
          <a:ln w="12700">
            <a:noFill/>
          </a:ln>
        </p:spPr>
        <p:txBody>
          <a:bodyPr lIns="45719" rIns="45719" anchor="ctr"/>
          <a:p>
            <a:pPr algn="ctr" defTabSz="914400" eaLnBrk="1"/>
            <a:r>
              <a:rPr lang="zh-CN" altLang="zh-CN" sz="2500" dirty="0">
                <a:solidFill>
                  <a:srgbClr val="595959"/>
                </a:solidFill>
                <a:latin typeface="微软雅黑" panose="020B0503020204020204" charset="-122"/>
                <a:ea typeface="微软雅黑" panose="020B0503020204020204" charset="-122"/>
              </a:rPr>
              <a:t>INDONESIA SNI</a:t>
            </a:r>
            <a:endParaRPr lang="zh-CN" altLang="zh-CN" sz="2500" dirty="0">
              <a:solidFill>
                <a:srgbClr val="595959"/>
              </a:solidFill>
              <a:latin typeface="微软雅黑" panose="020B0503020204020204" charset="-122"/>
              <a:ea typeface="微软雅黑" panose="020B0503020204020204" charset="-122"/>
            </a:endParaRPr>
          </a:p>
        </p:txBody>
      </p:sp>
      <p:sp>
        <p:nvSpPr>
          <p:cNvPr id="12328" name="TextBox 53"/>
          <p:cNvSpPr txBox="1"/>
          <p:nvPr/>
        </p:nvSpPr>
        <p:spPr>
          <a:xfrm>
            <a:off x="7824788" y="10469563"/>
            <a:ext cx="2195512" cy="431800"/>
          </a:xfrm>
          <a:prstGeom prst="rect">
            <a:avLst/>
          </a:prstGeom>
          <a:noFill/>
          <a:ln w="12700">
            <a:noFill/>
          </a:ln>
        </p:spPr>
        <p:txBody>
          <a:bodyPr lIns="45719" rIns="45719" anchor="ctr"/>
          <a:p>
            <a:pPr algn="ctr" defTabSz="914400" eaLnBrk="1"/>
            <a:r>
              <a:rPr lang="zh-CN" altLang="zh-CN" sz="2500" dirty="0">
                <a:solidFill>
                  <a:srgbClr val="595959"/>
                </a:solidFill>
                <a:latin typeface="微软雅黑" panose="020B0503020204020204" charset="-122"/>
                <a:ea typeface="微软雅黑" panose="020B0503020204020204" charset="-122"/>
              </a:rPr>
              <a:t>LAB CNAS</a:t>
            </a:r>
            <a:endParaRPr lang="zh-CN" altLang="zh-CN" sz="2500" dirty="0">
              <a:solidFill>
                <a:srgbClr val="595959"/>
              </a:solidFill>
              <a:latin typeface="微软雅黑" panose="020B0503020204020204" charset="-122"/>
              <a:ea typeface="微软雅黑" panose="020B0503020204020204" charset="-122"/>
            </a:endParaRPr>
          </a:p>
        </p:txBody>
      </p:sp>
      <p:sp>
        <p:nvSpPr>
          <p:cNvPr id="12329" name="TextBox 46"/>
          <p:cNvSpPr txBox="1"/>
          <p:nvPr/>
        </p:nvSpPr>
        <p:spPr>
          <a:xfrm>
            <a:off x="11304588" y="6569075"/>
            <a:ext cx="3205162" cy="534988"/>
          </a:xfrm>
          <a:prstGeom prst="rect">
            <a:avLst/>
          </a:prstGeom>
          <a:noFill/>
          <a:ln w="12700">
            <a:noFill/>
          </a:ln>
        </p:spPr>
        <p:txBody>
          <a:bodyPr lIns="45719" rIns="45719" anchor="ctr"/>
          <a:p>
            <a:pPr algn="ctr" defTabSz="914400" eaLnBrk="1"/>
            <a:r>
              <a:rPr lang="zh-CN" altLang="zh-CN" sz="2500" dirty="0">
                <a:solidFill>
                  <a:srgbClr val="595959"/>
                </a:solidFill>
                <a:latin typeface="微软雅黑" panose="020B0503020204020204" charset="-122"/>
                <a:ea typeface="微软雅黑" panose="020B0503020204020204" charset="-122"/>
              </a:rPr>
              <a:t>CHINESE CCC</a:t>
            </a:r>
            <a:endParaRPr lang="zh-CN" altLang="zh-CN" sz="2500" dirty="0">
              <a:solidFill>
                <a:srgbClr val="595959"/>
              </a:solidFill>
              <a:latin typeface="微软雅黑" panose="020B0503020204020204" charset="-122"/>
              <a:ea typeface="微软雅黑" panose="020B0503020204020204" charset="-122"/>
            </a:endParaRPr>
          </a:p>
        </p:txBody>
      </p:sp>
      <p:sp>
        <p:nvSpPr>
          <p:cNvPr id="12330" name="TextBox 51"/>
          <p:cNvSpPr txBox="1"/>
          <p:nvPr/>
        </p:nvSpPr>
        <p:spPr>
          <a:xfrm>
            <a:off x="19607213" y="6545263"/>
            <a:ext cx="2441575" cy="581025"/>
          </a:xfrm>
          <a:prstGeom prst="rect">
            <a:avLst/>
          </a:prstGeom>
          <a:noFill/>
          <a:ln w="12700">
            <a:noFill/>
          </a:ln>
        </p:spPr>
        <p:txBody>
          <a:bodyPr lIns="45719" rIns="45719" anchor="ctr"/>
          <a:p>
            <a:pPr algn="ctr" defTabSz="914400" eaLnBrk="1"/>
            <a:r>
              <a:rPr lang="zh-CN" altLang="zh-CN" sz="2500" dirty="0">
                <a:solidFill>
                  <a:srgbClr val="595959"/>
                </a:solidFill>
                <a:latin typeface="微软雅黑" panose="020B0503020204020204" charset="-122"/>
                <a:ea typeface="微软雅黑" panose="020B0503020204020204" charset="-122"/>
              </a:rPr>
              <a:t>SMART WAY</a:t>
            </a:r>
            <a:endParaRPr lang="zh-CN" altLang="zh-CN" sz="2500" dirty="0">
              <a:solidFill>
                <a:srgbClr val="595959"/>
              </a:solidFill>
              <a:latin typeface="微软雅黑" panose="020B0503020204020204" charset="-122"/>
              <a:ea typeface="微软雅黑" panose="020B0503020204020204" charset="-122"/>
            </a:endParaRPr>
          </a:p>
        </p:txBody>
      </p:sp>
      <p:sp>
        <p:nvSpPr>
          <p:cNvPr id="12331" name="TextBox 54"/>
          <p:cNvSpPr txBox="1"/>
          <p:nvPr/>
        </p:nvSpPr>
        <p:spPr>
          <a:xfrm>
            <a:off x="11304588" y="10367963"/>
            <a:ext cx="3205162" cy="633412"/>
          </a:xfrm>
          <a:prstGeom prst="rect">
            <a:avLst/>
          </a:prstGeom>
          <a:noFill/>
          <a:ln w="12700">
            <a:noFill/>
          </a:ln>
        </p:spPr>
        <p:txBody>
          <a:bodyPr lIns="45719" rIns="45719" anchor="ctr"/>
          <a:p>
            <a:pPr algn="ctr" defTabSz="914400" eaLnBrk="1"/>
            <a:r>
              <a:rPr lang="zh-CN" altLang="zh-CN" sz="2500" dirty="0">
                <a:solidFill>
                  <a:srgbClr val="595959"/>
                </a:solidFill>
                <a:latin typeface="微软雅黑" panose="020B0503020204020204" charset="-122"/>
                <a:ea typeface="微软雅黑" panose="020B0503020204020204" charset="-122"/>
              </a:rPr>
              <a:t>BRAZIL INMETRO</a:t>
            </a:r>
            <a:endParaRPr lang="zh-CN" altLang="zh-CN" sz="2500" dirty="0">
              <a:solidFill>
                <a:srgbClr val="595959"/>
              </a:solidFill>
              <a:latin typeface="微软雅黑" panose="020B0503020204020204" charset="-122"/>
              <a:ea typeface="微软雅黑" panose="020B0503020204020204" charset="-122"/>
            </a:endParaRPr>
          </a:p>
        </p:txBody>
      </p:sp>
      <p:sp>
        <p:nvSpPr>
          <p:cNvPr id="12332" name="TextBox 50"/>
          <p:cNvSpPr txBox="1"/>
          <p:nvPr/>
        </p:nvSpPr>
        <p:spPr>
          <a:xfrm>
            <a:off x="19407188" y="10417175"/>
            <a:ext cx="2841625" cy="534988"/>
          </a:xfrm>
          <a:prstGeom prst="rect">
            <a:avLst/>
          </a:prstGeom>
          <a:noFill/>
          <a:ln w="12700">
            <a:noFill/>
          </a:ln>
        </p:spPr>
        <p:txBody>
          <a:bodyPr lIns="45719" rIns="45719" anchor="ctr"/>
          <a:p>
            <a:pPr algn="ctr" defTabSz="914400" eaLnBrk="1"/>
            <a:r>
              <a:rPr lang="zh-CN" altLang="zh-CN" sz="2500" dirty="0">
                <a:solidFill>
                  <a:srgbClr val="595959"/>
                </a:solidFill>
                <a:latin typeface="微软雅黑" panose="020B0503020204020204" charset="-122"/>
                <a:ea typeface="微软雅黑" panose="020B0503020204020204" charset="-122"/>
              </a:rPr>
              <a:t>ECE 22.05</a:t>
            </a:r>
            <a:endParaRPr lang="zh-CN" altLang="zh-CN" sz="2500" dirty="0">
              <a:solidFill>
                <a:srgbClr val="595959"/>
              </a:solidFill>
              <a:latin typeface="微软雅黑" panose="020B0503020204020204" charset="-122"/>
              <a:ea typeface="微软雅黑" panose="020B0503020204020204" charset="-122"/>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 name="图片 33"/>
          <p:cNvPicPr>
            <a:picLocks noChangeAspect="1"/>
          </p:cNvPicPr>
          <p:nvPr/>
        </p:nvPicPr>
        <p:blipFill>
          <a:blip r:embed="rId1"/>
          <a:stretch>
            <a:fillRect/>
          </a:stretch>
        </p:blipFill>
        <p:spPr>
          <a:xfrm>
            <a:off x="-635" y="2911475"/>
            <a:ext cx="24385270" cy="10805160"/>
          </a:xfrm>
          <a:prstGeom prst="rect">
            <a:avLst/>
          </a:prstGeom>
        </p:spPr>
      </p:pic>
      <p:sp>
        <p:nvSpPr>
          <p:cNvPr id="272" name="Our Partner"/>
          <p:cNvSpPr txBox="1"/>
          <p:nvPr/>
        </p:nvSpPr>
        <p:spPr>
          <a:xfrm>
            <a:off x="3184525" y="785813"/>
            <a:ext cx="3587750" cy="735013"/>
          </a:xfrm>
          <a:prstGeom prst="rect">
            <a:avLst/>
          </a:prstGeom>
          <a:ln w="12700">
            <a:miter lim="400000"/>
          </a:ln>
        </p:spPr>
        <p:txBody>
          <a:bodyPr wrap="none" lIns="71437" tIns="71437" rIns="71437" bIns="71437" anchor="ctr">
            <a:spAutoFit/>
          </a:bodyPr>
          <a:lstStyle>
            <a:lvl1pPr algn="l">
              <a:defRPr sz="4200" spc="210">
                <a:solidFill>
                  <a:srgbClr val="FFFFFF"/>
                </a:solidFill>
                <a:latin typeface="Arial" panose="020B0604020202020204"/>
                <a:ea typeface="Arial" panose="020B0604020202020204"/>
                <a:cs typeface="Arial" panose="020B0604020202020204"/>
                <a:sym typeface="Arial" panose="020B0604020202020204"/>
              </a:defRPr>
            </a:lvl1pPr>
          </a:lstStyle>
          <a:p>
            <a:pPr marL="0" marR="0" lvl="0" indent="0" algn="l" defTabSz="821055" rtl="0" eaLnBrk="1" fontAlgn="auto" latinLnBrk="0" hangingPunct="0">
              <a:lnSpc>
                <a:spcPct val="100000"/>
              </a:lnSpc>
              <a:spcBef>
                <a:spcPts val="0"/>
              </a:spcBef>
              <a:spcAft>
                <a:spcPts val="0"/>
              </a:spcAft>
              <a:buClrTx/>
              <a:buSzTx/>
              <a:buFontTx/>
              <a:buNone/>
              <a:defRPr/>
            </a:pPr>
            <a:r>
              <a:rPr kumimoji="0" sz="4200" b="1" i="0" u="none" strike="noStrike" kern="0" cap="none" spc="21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rPr>
              <a:t> Our Partner</a:t>
            </a:r>
            <a:endParaRPr kumimoji="0" sz="4200" b="1" i="0" u="none" strike="noStrike" kern="0" cap="none" spc="21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sp>
        <p:nvSpPr>
          <p:cNvPr id="13316" name="7"/>
          <p:cNvSpPr txBox="1"/>
          <p:nvPr/>
        </p:nvSpPr>
        <p:spPr>
          <a:xfrm>
            <a:off x="1271588" y="692944"/>
            <a:ext cx="1295400" cy="1527175"/>
          </a:xfrm>
          <a:prstGeom prst="rect">
            <a:avLst/>
          </a:prstGeom>
          <a:noFill/>
          <a:ln w="12700">
            <a:noFill/>
          </a:ln>
        </p:spPr>
        <p:txBody>
          <a:bodyPr wrap="none" lIns="71437" tIns="71437" rIns="71437" bIns="71437" anchor="ctr">
            <a:spAutoFit/>
          </a:bodyPr>
          <a:p>
            <a:pPr algn="ctr" eaLnBrk="1"/>
            <a:r>
              <a:rPr lang="en-US" altLang="zh-CN" sz="9000" dirty="0">
                <a:solidFill>
                  <a:srgbClr val="0053A1"/>
                </a:solidFill>
                <a:latin typeface="Helvetica Neue" panose="02000503000000020004"/>
              </a:rPr>
              <a:t>10</a:t>
            </a:r>
            <a:endParaRPr lang="en-US" altLang="zh-CN" sz="9000" dirty="0">
              <a:solidFill>
                <a:srgbClr val="0053A1"/>
              </a:solidFill>
              <a:latin typeface="Helvetica Neue" panose="02000503000000020004"/>
            </a:endParaRPr>
          </a:p>
        </p:txBody>
      </p:sp>
      <p:graphicFrame>
        <p:nvGraphicFramePr>
          <p:cNvPr id="275" name="表格"/>
          <p:cNvGraphicFramePr/>
          <p:nvPr/>
        </p:nvGraphicFramePr>
        <p:xfrm>
          <a:off x="5851525" y="3621088"/>
          <a:ext cx="16395702" cy="8316913"/>
        </p:xfrm>
        <a:graphic>
          <a:graphicData uri="http://schemas.openxmlformats.org/drawingml/2006/table">
            <a:tbl>
              <a:tblPr bandRow="1">
                <a:tableStyleId>{4C3C2611-4C71-4FC5-86AE-919BDF0F9419}</a:tableStyleId>
              </a:tblPr>
              <a:tblGrid>
                <a:gridCol w="2732617"/>
                <a:gridCol w="2732617"/>
                <a:gridCol w="2732617"/>
                <a:gridCol w="2732617"/>
                <a:gridCol w="2732617"/>
                <a:gridCol w="2732617"/>
              </a:tblGrid>
              <a:tr h="1663382">
                <a:tc>
                  <a:txBody>
                    <a:bodyPr/>
                    <a:lstStyle/>
                    <a:p>
                      <a:pPr defTabSz="914400">
                        <a:defRPr sz="3000">
                          <a:sym typeface="Helvetica Neue" panose="02000503000000020004"/>
                        </a:defRPr>
                      </a:pPr>
                      <a:endParaRPr sz="3000"/>
                    </a:p>
                  </a:txBody>
                  <a:tcPr marL="50803" marR="50803" marT="50806" marB="50806"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3000">
                          <a:sym typeface="Helvetica Neue" panose="02000503000000020004"/>
                        </a:defRPr>
                      </a:pPr>
                      <a:endParaRPr sz="3000"/>
                    </a:p>
                  </a:txBody>
                  <a:tcPr marL="50803" marR="50803" marT="50806" marB="50806"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3000">
                          <a:sym typeface="Helvetica Neue" panose="02000503000000020004"/>
                        </a:defRPr>
                      </a:pPr>
                      <a:endParaRPr sz="3000"/>
                    </a:p>
                  </a:txBody>
                  <a:tcPr marL="50803" marR="50803" marT="50806" marB="50806"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3000">
                          <a:sym typeface="Helvetica Neue" panose="02000503000000020004"/>
                        </a:defRPr>
                      </a:pPr>
                      <a:endParaRPr sz="3000"/>
                    </a:p>
                  </a:txBody>
                  <a:tcPr marL="50803" marR="50803" marT="50806" marB="50806"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3000">
                          <a:sym typeface="Helvetica Neue" panose="02000503000000020004"/>
                        </a:defRPr>
                      </a:pPr>
                      <a:endParaRPr sz="3000"/>
                    </a:p>
                  </a:txBody>
                  <a:tcPr marL="50803" marR="50803" marT="50806" marB="50806"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3000">
                          <a:sym typeface="Helvetica Neue" panose="02000503000000020004"/>
                        </a:defRPr>
                      </a:pPr>
                      <a:endParaRPr sz="3000"/>
                    </a:p>
                  </a:txBody>
                  <a:tcPr marL="50803" marR="50803" marT="50806" marB="50806"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r>
              <a:tr h="1663382">
                <a:tc>
                  <a:txBody>
                    <a:bodyPr/>
                    <a:lstStyle/>
                    <a:p>
                      <a:pPr defTabSz="914400">
                        <a:defRPr sz="3000">
                          <a:sym typeface="Helvetica Neue" panose="02000503000000020004"/>
                        </a:defRPr>
                      </a:pPr>
                      <a:endParaRPr sz="3000"/>
                    </a:p>
                  </a:txBody>
                  <a:tcPr marL="50803" marR="50803" marT="50806" marB="50806"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solidFill>
                      <a:srgbClr val="FFFFFF"/>
                    </a:solidFill>
                  </a:tcPr>
                </a:tc>
                <a:tc>
                  <a:txBody>
                    <a:bodyPr/>
                    <a:lstStyle/>
                    <a:p>
                      <a:pPr defTabSz="914400">
                        <a:defRPr sz="3000">
                          <a:sym typeface="Helvetica Neue" panose="02000503000000020004"/>
                        </a:defRPr>
                      </a:pPr>
                      <a:endParaRPr sz="3000"/>
                    </a:p>
                  </a:txBody>
                  <a:tcPr marL="50803" marR="50803" marT="50806" marB="50806"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solidFill>
                      <a:srgbClr val="FFFFFF"/>
                    </a:solidFill>
                  </a:tcPr>
                </a:tc>
                <a:tc>
                  <a:txBody>
                    <a:bodyPr/>
                    <a:lstStyle/>
                    <a:p>
                      <a:pPr defTabSz="914400">
                        <a:defRPr sz="3000">
                          <a:sym typeface="Helvetica Neue" panose="02000503000000020004"/>
                        </a:defRPr>
                      </a:pPr>
                      <a:endParaRPr sz="3000"/>
                    </a:p>
                  </a:txBody>
                  <a:tcPr marL="50803" marR="50803" marT="50806" marB="50806"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solidFill>
                      <a:srgbClr val="FFFFFF"/>
                    </a:solidFill>
                  </a:tcPr>
                </a:tc>
                <a:tc>
                  <a:txBody>
                    <a:bodyPr/>
                    <a:lstStyle/>
                    <a:p>
                      <a:pPr defTabSz="914400">
                        <a:defRPr sz="3000">
                          <a:sym typeface="Helvetica Neue" panose="02000503000000020004"/>
                        </a:defRPr>
                      </a:pPr>
                      <a:endParaRPr sz="3000"/>
                    </a:p>
                  </a:txBody>
                  <a:tcPr marL="50803" marR="50803" marT="50806" marB="50806"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solidFill>
                      <a:srgbClr val="FFFFFF"/>
                    </a:solidFill>
                  </a:tcPr>
                </a:tc>
                <a:tc>
                  <a:txBody>
                    <a:bodyPr/>
                    <a:lstStyle/>
                    <a:p>
                      <a:pPr defTabSz="914400">
                        <a:defRPr sz="3000">
                          <a:sym typeface="Helvetica Neue" panose="02000503000000020004"/>
                        </a:defRPr>
                      </a:pPr>
                      <a:endParaRPr sz="3000"/>
                    </a:p>
                  </a:txBody>
                  <a:tcPr marL="50803" marR="50803" marT="50806" marB="50806"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solidFill>
                      <a:srgbClr val="FFFFFF"/>
                    </a:solidFill>
                  </a:tcPr>
                </a:tc>
                <a:tc>
                  <a:txBody>
                    <a:bodyPr/>
                    <a:lstStyle/>
                    <a:p>
                      <a:pPr defTabSz="914400">
                        <a:defRPr sz="3000">
                          <a:sym typeface="Helvetica Neue" panose="02000503000000020004"/>
                        </a:defRPr>
                      </a:pPr>
                      <a:endParaRPr sz="3000"/>
                    </a:p>
                  </a:txBody>
                  <a:tcPr marL="50803" marR="50803" marT="50806" marB="50806"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solidFill>
                      <a:srgbClr val="FFFFFF"/>
                    </a:solidFill>
                  </a:tcPr>
                </a:tc>
              </a:tr>
              <a:tr h="1663382">
                <a:tc>
                  <a:txBody>
                    <a:bodyPr/>
                    <a:lstStyle/>
                    <a:p>
                      <a:pPr defTabSz="914400">
                        <a:defRPr sz="3000">
                          <a:sym typeface="Helvetica Neue" panose="02000503000000020004"/>
                        </a:defRPr>
                      </a:pPr>
                      <a:endParaRPr sz="3000"/>
                    </a:p>
                  </a:txBody>
                  <a:tcPr marL="50803" marR="50803" marT="50806" marB="50806"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3000">
                          <a:sym typeface="Helvetica Neue" panose="02000503000000020004"/>
                        </a:defRPr>
                      </a:pPr>
                      <a:endParaRPr sz="3000"/>
                    </a:p>
                  </a:txBody>
                  <a:tcPr marL="50803" marR="50803" marT="50806" marB="50806"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3000">
                          <a:sym typeface="Helvetica Neue" panose="02000503000000020004"/>
                        </a:defRPr>
                      </a:pPr>
                      <a:endParaRPr sz="3000"/>
                    </a:p>
                  </a:txBody>
                  <a:tcPr marL="50803" marR="50803" marT="50806" marB="50806"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3000">
                          <a:sym typeface="Helvetica Neue" panose="02000503000000020004"/>
                        </a:defRPr>
                      </a:pPr>
                      <a:endParaRPr sz="3000"/>
                    </a:p>
                  </a:txBody>
                  <a:tcPr marL="50803" marR="50803" marT="50806" marB="50806"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3000">
                          <a:sym typeface="Helvetica Neue" panose="02000503000000020004"/>
                        </a:defRPr>
                      </a:pPr>
                      <a:endParaRPr sz="3000"/>
                    </a:p>
                  </a:txBody>
                  <a:tcPr marL="50803" marR="50803" marT="50806" marB="50806"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3000">
                          <a:sym typeface="Helvetica Neue" panose="02000503000000020004"/>
                        </a:defRPr>
                      </a:pPr>
                      <a:endParaRPr sz="3000"/>
                    </a:p>
                  </a:txBody>
                  <a:tcPr marL="50803" marR="50803" marT="50806" marB="50806"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r>
              <a:tr h="1663382">
                <a:tc>
                  <a:txBody>
                    <a:bodyPr/>
                    <a:lstStyle/>
                    <a:p>
                      <a:pPr defTabSz="914400">
                        <a:defRPr sz="3000">
                          <a:sym typeface="Helvetica Neue" panose="02000503000000020004"/>
                        </a:defRPr>
                      </a:pPr>
                      <a:endParaRPr sz="3000"/>
                    </a:p>
                  </a:txBody>
                  <a:tcPr marL="50803" marR="50803" marT="50806" marB="50806"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solidFill>
                      <a:srgbClr val="FFFFFF"/>
                    </a:solidFill>
                  </a:tcPr>
                </a:tc>
                <a:tc>
                  <a:txBody>
                    <a:bodyPr/>
                    <a:lstStyle/>
                    <a:p>
                      <a:pPr defTabSz="914400">
                        <a:defRPr sz="3000">
                          <a:sym typeface="Helvetica Neue" panose="02000503000000020004"/>
                        </a:defRPr>
                      </a:pPr>
                      <a:endParaRPr sz="3000"/>
                    </a:p>
                  </a:txBody>
                  <a:tcPr marL="50803" marR="50803" marT="50806" marB="50806"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solidFill>
                      <a:srgbClr val="FFFFFF"/>
                    </a:solidFill>
                  </a:tcPr>
                </a:tc>
                <a:tc>
                  <a:txBody>
                    <a:bodyPr/>
                    <a:lstStyle/>
                    <a:p>
                      <a:pPr defTabSz="914400">
                        <a:defRPr sz="3000">
                          <a:sym typeface="Helvetica Neue" panose="02000503000000020004"/>
                        </a:defRPr>
                      </a:pPr>
                      <a:endParaRPr sz="3000"/>
                    </a:p>
                  </a:txBody>
                  <a:tcPr marL="50803" marR="50803" marT="50806" marB="50806"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solidFill>
                      <a:srgbClr val="FFFFFF"/>
                    </a:solidFill>
                  </a:tcPr>
                </a:tc>
                <a:tc>
                  <a:txBody>
                    <a:bodyPr/>
                    <a:lstStyle/>
                    <a:p>
                      <a:pPr defTabSz="914400">
                        <a:defRPr sz="3000">
                          <a:sym typeface="Helvetica Neue" panose="02000503000000020004"/>
                        </a:defRPr>
                      </a:pPr>
                      <a:endParaRPr sz="3000"/>
                    </a:p>
                  </a:txBody>
                  <a:tcPr marL="50803" marR="50803" marT="50806" marB="50806"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solidFill>
                      <a:srgbClr val="FFFFFF"/>
                    </a:solidFill>
                  </a:tcPr>
                </a:tc>
                <a:tc>
                  <a:txBody>
                    <a:bodyPr/>
                    <a:lstStyle/>
                    <a:p>
                      <a:pPr defTabSz="914400">
                        <a:defRPr sz="3000">
                          <a:sym typeface="Helvetica Neue" panose="02000503000000020004"/>
                        </a:defRPr>
                      </a:pPr>
                      <a:endParaRPr sz="3000"/>
                    </a:p>
                  </a:txBody>
                  <a:tcPr marL="50803" marR="50803" marT="50806" marB="50806"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solidFill>
                      <a:srgbClr val="FFFFFF"/>
                    </a:solidFill>
                  </a:tcPr>
                </a:tc>
                <a:tc>
                  <a:txBody>
                    <a:bodyPr/>
                    <a:lstStyle/>
                    <a:p>
                      <a:pPr defTabSz="914400">
                        <a:defRPr sz="3000">
                          <a:sym typeface="Helvetica Neue" panose="02000503000000020004"/>
                        </a:defRPr>
                      </a:pPr>
                      <a:endParaRPr sz="3000"/>
                    </a:p>
                  </a:txBody>
                  <a:tcPr marL="50803" marR="50803" marT="50806" marB="50806"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solidFill>
                      <a:srgbClr val="FFFFFF"/>
                    </a:solidFill>
                  </a:tcPr>
                </a:tc>
              </a:tr>
              <a:tr h="1663382">
                <a:tc>
                  <a:txBody>
                    <a:bodyPr/>
                    <a:lstStyle/>
                    <a:p>
                      <a:pPr defTabSz="914400">
                        <a:defRPr sz="3000">
                          <a:sym typeface="Helvetica Neue" panose="02000503000000020004"/>
                        </a:defRPr>
                      </a:pPr>
                      <a:endParaRPr sz="3000"/>
                    </a:p>
                  </a:txBody>
                  <a:tcPr marL="50803" marR="50803" marT="50806" marB="50806"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3000">
                          <a:sym typeface="Helvetica Neue" panose="02000503000000020004"/>
                        </a:defRPr>
                      </a:pPr>
                      <a:endParaRPr sz="3000"/>
                    </a:p>
                  </a:txBody>
                  <a:tcPr marL="50803" marR="50803" marT="50806" marB="50806"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3000">
                          <a:sym typeface="Helvetica Neue" panose="02000503000000020004"/>
                        </a:defRPr>
                      </a:pPr>
                      <a:endParaRPr sz="3000"/>
                    </a:p>
                  </a:txBody>
                  <a:tcPr marL="50803" marR="50803" marT="50806" marB="50806"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3000">
                          <a:sym typeface="Helvetica Neue" panose="02000503000000020004"/>
                        </a:defRPr>
                      </a:pPr>
                      <a:endParaRPr sz="3000"/>
                    </a:p>
                  </a:txBody>
                  <a:tcPr marL="50803" marR="50803" marT="50806" marB="50806"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3000">
                          <a:sym typeface="Helvetica Neue" panose="02000503000000020004"/>
                        </a:defRPr>
                      </a:pPr>
                      <a:endParaRPr sz="3000"/>
                    </a:p>
                  </a:txBody>
                  <a:tcPr marL="50803" marR="50803" marT="50806" marB="50806"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3000">
                          <a:sym typeface="Helvetica Neue" panose="02000503000000020004"/>
                        </a:defRPr>
                      </a:pPr>
                      <a:endParaRPr sz="3000"/>
                    </a:p>
                  </a:txBody>
                  <a:tcPr marL="50803" marR="50803" marT="50806" marB="50806"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r>
            </a:tbl>
          </a:graphicData>
        </a:graphic>
      </p:graphicFrame>
      <p:pic>
        <p:nvPicPr>
          <p:cNvPr id="13361" name="图像" descr="图像"/>
          <p:cNvPicPr>
            <a:picLocks noChangeAspect="1"/>
          </p:cNvPicPr>
          <p:nvPr/>
        </p:nvPicPr>
        <p:blipFill>
          <a:blip r:embed="rId2"/>
          <a:srcRect/>
          <a:stretch>
            <a:fillRect/>
          </a:stretch>
        </p:blipFill>
        <p:spPr>
          <a:xfrm>
            <a:off x="6464300" y="4078288"/>
            <a:ext cx="1412875" cy="809625"/>
          </a:xfrm>
          <a:prstGeom prst="rect">
            <a:avLst/>
          </a:prstGeom>
          <a:noFill/>
          <a:ln w="12700">
            <a:noFill/>
          </a:ln>
        </p:spPr>
      </p:pic>
      <p:pic>
        <p:nvPicPr>
          <p:cNvPr id="13362" name="图像" descr="图像"/>
          <p:cNvPicPr>
            <a:picLocks noChangeAspect="1"/>
          </p:cNvPicPr>
          <p:nvPr/>
        </p:nvPicPr>
        <p:blipFill>
          <a:blip r:embed="rId3"/>
          <a:srcRect/>
          <a:stretch>
            <a:fillRect/>
          </a:stretch>
        </p:blipFill>
        <p:spPr>
          <a:xfrm>
            <a:off x="9164638" y="4038600"/>
            <a:ext cx="1328737" cy="890588"/>
          </a:xfrm>
          <a:prstGeom prst="rect">
            <a:avLst/>
          </a:prstGeom>
          <a:noFill/>
          <a:ln w="12700">
            <a:noFill/>
          </a:ln>
        </p:spPr>
      </p:pic>
      <p:pic>
        <p:nvPicPr>
          <p:cNvPr id="13363" name="图像" descr="图像"/>
          <p:cNvPicPr>
            <a:picLocks noChangeAspect="1"/>
          </p:cNvPicPr>
          <p:nvPr/>
        </p:nvPicPr>
        <p:blipFill>
          <a:blip r:embed="rId4"/>
          <a:srcRect/>
          <a:stretch>
            <a:fillRect/>
          </a:stretch>
        </p:blipFill>
        <p:spPr>
          <a:xfrm>
            <a:off x="11684000" y="4079875"/>
            <a:ext cx="2092325" cy="808038"/>
          </a:xfrm>
          <a:prstGeom prst="rect">
            <a:avLst/>
          </a:prstGeom>
          <a:noFill/>
          <a:ln w="12700">
            <a:noFill/>
          </a:ln>
        </p:spPr>
      </p:pic>
      <p:pic>
        <p:nvPicPr>
          <p:cNvPr id="13364" name="图像" descr="图像"/>
          <p:cNvPicPr>
            <a:picLocks noChangeAspect="1"/>
          </p:cNvPicPr>
          <p:nvPr/>
        </p:nvPicPr>
        <p:blipFill>
          <a:blip r:embed="rId5"/>
          <a:srcRect/>
          <a:stretch>
            <a:fillRect/>
          </a:stretch>
        </p:blipFill>
        <p:spPr>
          <a:xfrm>
            <a:off x="17111663" y="3983038"/>
            <a:ext cx="1973262" cy="1000125"/>
          </a:xfrm>
          <a:prstGeom prst="rect">
            <a:avLst/>
          </a:prstGeom>
          <a:noFill/>
          <a:ln w="12700">
            <a:noFill/>
          </a:ln>
        </p:spPr>
      </p:pic>
      <p:pic>
        <p:nvPicPr>
          <p:cNvPr id="13365" name="图像" descr="图像"/>
          <p:cNvPicPr>
            <a:picLocks noChangeAspect="1"/>
          </p:cNvPicPr>
          <p:nvPr/>
        </p:nvPicPr>
        <p:blipFill>
          <a:blip r:embed="rId6"/>
          <a:srcRect/>
          <a:stretch>
            <a:fillRect/>
          </a:stretch>
        </p:blipFill>
        <p:spPr>
          <a:xfrm>
            <a:off x="19869150" y="4040188"/>
            <a:ext cx="2152650" cy="787400"/>
          </a:xfrm>
          <a:prstGeom prst="rect">
            <a:avLst/>
          </a:prstGeom>
          <a:noFill/>
          <a:ln w="12700">
            <a:noFill/>
          </a:ln>
        </p:spPr>
      </p:pic>
      <p:pic>
        <p:nvPicPr>
          <p:cNvPr id="13366" name="图像" descr="图像"/>
          <p:cNvPicPr>
            <a:picLocks noChangeAspect="1"/>
          </p:cNvPicPr>
          <p:nvPr/>
        </p:nvPicPr>
        <p:blipFill>
          <a:blip r:embed="rId7"/>
          <a:srcRect/>
          <a:stretch>
            <a:fillRect/>
          </a:stretch>
        </p:blipFill>
        <p:spPr>
          <a:xfrm>
            <a:off x="6130925" y="5775325"/>
            <a:ext cx="2079625" cy="700088"/>
          </a:xfrm>
          <a:prstGeom prst="rect">
            <a:avLst/>
          </a:prstGeom>
          <a:noFill/>
          <a:ln w="12700">
            <a:noFill/>
          </a:ln>
        </p:spPr>
      </p:pic>
      <p:pic>
        <p:nvPicPr>
          <p:cNvPr id="13367" name="图像" descr="图像"/>
          <p:cNvPicPr>
            <a:picLocks noChangeAspect="1"/>
          </p:cNvPicPr>
          <p:nvPr/>
        </p:nvPicPr>
        <p:blipFill>
          <a:blip r:embed="rId8"/>
          <a:srcRect/>
          <a:stretch>
            <a:fillRect/>
          </a:stretch>
        </p:blipFill>
        <p:spPr>
          <a:xfrm>
            <a:off x="8788400" y="5826125"/>
            <a:ext cx="2081213" cy="598488"/>
          </a:xfrm>
          <a:prstGeom prst="rect">
            <a:avLst/>
          </a:prstGeom>
          <a:noFill/>
          <a:ln w="12700">
            <a:noFill/>
          </a:ln>
        </p:spPr>
      </p:pic>
      <p:pic>
        <p:nvPicPr>
          <p:cNvPr id="13368" name="图像" descr="图像"/>
          <p:cNvPicPr>
            <a:picLocks noChangeAspect="1"/>
          </p:cNvPicPr>
          <p:nvPr/>
        </p:nvPicPr>
        <p:blipFill>
          <a:blip r:embed="rId9"/>
          <a:srcRect/>
          <a:stretch>
            <a:fillRect/>
          </a:stretch>
        </p:blipFill>
        <p:spPr>
          <a:xfrm>
            <a:off x="11647488" y="5715000"/>
            <a:ext cx="2165350" cy="820738"/>
          </a:xfrm>
          <a:prstGeom prst="rect">
            <a:avLst/>
          </a:prstGeom>
          <a:noFill/>
          <a:ln w="12700">
            <a:noFill/>
          </a:ln>
        </p:spPr>
      </p:pic>
      <p:pic>
        <p:nvPicPr>
          <p:cNvPr id="13369" name="图像" descr="图像"/>
          <p:cNvPicPr>
            <a:picLocks noChangeAspect="1"/>
          </p:cNvPicPr>
          <p:nvPr/>
        </p:nvPicPr>
        <p:blipFill>
          <a:blip r:embed="rId10"/>
          <a:stretch>
            <a:fillRect/>
          </a:stretch>
        </p:blipFill>
        <p:spPr>
          <a:xfrm>
            <a:off x="14811375" y="5537200"/>
            <a:ext cx="1185863" cy="1176338"/>
          </a:xfrm>
          <a:prstGeom prst="rect">
            <a:avLst/>
          </a:prstGeom>
          <a:noFill/>
          <a:ln w="12700">
            <a:noFill/>
          </a:ln>
        </p:spPr>
      </p:pic>
      <p:pic>
        <p:nvPicPr>
          <p:cNvPr id="13370" name="图像" descr="图像"/>
          <p:cNvPicPr>
            <a:picLocks noChangeAspect="1"/>
          </p:cNvPicPr>
          <p:nvPr/>
        </p:nvPicPr>
        <p:blipFill>
          <a:blip r:embed="rId11"/>
          <a:srcRect/>
          <a:stretch>
            <a:fillRect/>
          </a:stretch>
        </p:blipFill>
        <p:spPr>
          <a:xfrm>
            <a:off x="17162463" y="5654675"/>
            <a:ext cx="1871662" cy="941388"/>
          </a:xfrm>
          <a:prstGeom prst="rect">
            <a:avLst/>
          </a:prstGeom>
          <a:noFill/>
          <a:ln w="12700">
            <a:noFill/>
          </a:ln>
        </p:spPr>
      </p:pic>
      <p:pic>
        <p:nvPicPr>
          <p:cNvPr id="13371" name="图像" descr="图像"/>
          <p:cNvPicPr>
            <a:picLocks noChangeAspect="1"/>
          </p:cNvPicPr>
          <p:nvPr/>
        </p:nvPicPr>
        <p:blipFill>
          <a:blip r:embed="rId12"/>
          <a:stretch>
            <a:fillRect/>
          </a:stretch>
        </p:blipFill>
        <p:spPr>
          <a:xfrm>
            <a:off x="19905663" y="5575300"/>
            <a:ext cx="2079625" cy="1100138"/>
          </a:xfrm>
          <a:prstGeom prst="rect">
            <a:avLst/>
          </a:prstGeom>
          <a:noFill/>
          <a:ln w="12700">
            <a:noFill/>
          </a:ln>
        </p:spPr>
      </p:pic>
      <p:pic>
        <p:nvPicPr>
          <p:cNvPr id="13372" name="图像" descr="图像"/>
          <p:cNvPicPr>
            <a:picLocks noChangeAspect="1"/>
          </p:cNvPicPr>
          <p:nvPr/>
        </p:nvPicPr>
        <p:blipFill>
          <a:blip r:embed="rId13"/>
          <a:stretch>
            <a:fillRect/>
          </a:stretch>
        </p:blipFill>
        <p:spPr>
          <a:xfrm>
            <a:off x="14454188" y="4089400"/>
            <a:ext cx="1979612" cy="787400"/>
          </a:xfrm>
          <a:prstGeom prst="rect">
            <a:avLst/>
          </a:prstGeom>
          <a:noFill/>
          <a:ln w="12700">
            <a:noFill/>
          </a:ln>
        </p:spPr>
      </p:pic>
      <p:pic>
        <p:nvPicPr>
          <p:cNvPr id="13373" name="图像" descr="图像"/>
          <p:cNvPicPr>
            <a:picLocks noChangeAspect="1"/>
          </p:cNvPicPr>
          <p:nvPr/>
        </p:nvPicPr>
        <p:blipFill>
          <a:blip r:embed="rId14"/>
          <a:srcRect/>
          <a:stretch>
            <a:fillRect/>
          </a:stretch>
        </p:blipFill>
        <p:spPr>
          <a:xfrm>
            <a:off x="6577013" y="7132638"/>
            <a:ext cx="1087437" cy="1222375"/>
          </a:xfrm>
          <a:prstGeom prst="rect">
            <a:avLst/>
          </a:prstGeom>
          <a:noFill/>
          <a:ln w="12700">
            <a:noFill/>
          </a:ln>
        </p:spPr>
      </p:pic>
      <p:pic>
        <p:nvPicPr>
          <p:cNvPr id="13374" name="图像" descr="图像"/>
          <p:cNvPicPr>
            <a:picLocks noChangeAspect="1"/>
          </p:cNvPicPr>
          <p:nvPr/>
        </p:nvPicPr>
        <p:blipFill>
          <a:blip r:embed="rId15"/>
          <a:srcRect/>
          <a:stretch>
            <a:fillRect/>
          </a:stretch>
        </p:blipFill>
        <p:spPr>
          <a:xfrm>
            <a:off x="9310688" y="7223125"/>
            <a:ext cx="1087437" cy="1101725"/>
          </a:xfrm>
          <a:prstGeom prst="rect">
            <a:avLst/>
          </a:prstGeom>
          <a:noFill/>
          <a:ln w="12700">
            <a:noFill/>
          </a:ln>
        </p:spPr>
      </p:pic>
      <p:pic>
        <p:nvPicPr>
          <p:cNvPr id="13375" name="图像" descr="图像"/>
          <p:cNvPicPr>
            <a:picLocks noChangeAspect="1"/>
          </p:cNvPicPr>
          <p:nvPr/>
        </p:nvPicPr>
        <p:blipFill>
          <a:blip r:embed="rId16"/>
          <a:srcRect/>
          <a:stretch>
            <a:fillRect/>
          </a:stretch>
        </p:blipFill>
        <p:spPr>
          <a:xfrm>
            <a:off x="11812588" y="7145338"/>
            <a:ext cx="1755775" cy="1222375"/>
          </a:xfrm>
          <a:prstGeom prst="rect">
            <a:avLst/>
          </a:prstGeom>
          <a:noFill/>
          <a:ln w="12700">
            <a:noFill/>
          </a:ln>
        </p:spPr>
      </p:pic>
      <p:pic>
        <p:nvPicPr>
          <p:cNvPr id="13376" name="图像" descr="图像"/>
          <p:cNvPicPr>
            <a:picLocks noChangeAspect="1"/>
          </p:cNvPicPr>
          <p:nvPr/>
        </p:nvPicPr>
        <p:blipFill>
          <a:blip r:embed="rId17"/>
          <a:srcRect/>
          <a:stretch>
            <a:fillRect/>
          </a:stretch>
        </p:blipFill>
        <p:spPr>
          <a:xfrm>
            <a:off x="14363700" y="7440613"/>
            <a:ext cx="2081213" cy="666750"/>
          </a:xfrm>
          <a:prstGeom prst="rect">
            <a:avLst/>
          </a:prstGeom>
          <a:noFill/>
          <a:ln w="12700">
            <a:noFill/>
          </a:ln>
        </p:spPr>
      </p:pic>
      <p:pic>
        <p:nvPicPr>
          <p:cNvPr id="13377" name="图像" descr="图像"/>
          <p:cNvPicPr>
            <a:picLocks noChangeAspect="1"/>
          </p:cNvPicPr>
          <p:nvPr/>
        </p:nvPicPr>
        <p:blipFill>
          <a:blip r:embed="rId18"/>
          <a:srcRect/>
          <a:stretch>
            <a:fillRect/>
          </a:stretch>
        </p:blipFill>
        <p:spPr>
          <a:xfrm>
            <a:off x="17278350" y="7299325"/>
            <a:ext cx="1755775" cy="976313"/>
          </a:xfrm>
          <a:prstGeom prst="rect">
            <a:avLst/>
          </a:prstGeom>
          <a:noFill/>
          <a:ln w="12700">
            <a:noFill/>
          </a:ln>
        </p:spPr>
      </p:pic>
      <p:pic>
        <p:nvPicPr>
          <p:cNvPr id="13378" name="图像" descr="图像"/>
          <p:cNvPicPr>
            <a:picLocks noChangeAspect="1"/>
          </p:cNvPicPr>
          <p:nvPr/>
        </p:nvPicPr>
        <p:blipFill>
          <a:blip r:embed="rId19"/>
          <a:srcRect/>
          <a:stretch>
            <a:fillRect/>
          </a:stretch>
        </p:blipFill>
        <p:spPr>
          <a:xfrm>
            <a:off x="20221575" y="7132638"/>
            <a:ext cx="1447800" cy="1222375"/>
          </a:xfrm>
          <a:prstGeom prst="rect">
            <a:avLst/>
          </a:prstGeom>
          <a:noFill/>
          <a:ln w="12700">
            <a:noFill/>
          </a:ln>
        </p:spPr>
      </p:pic>
      <p:pic>
        <p:nvPicPr>
          <p:cNvPr id="13379" name="图像" descr="图像"/>
          <p:cNvPicPr>
            <a:picLocks noChangeAspect="1"/>
          </p:cNvPicPr>
          <p:nvPr/>
        </p:nvPicPr>
        <p:blipFill>
          <a:blip r:embed="rId20"/>
          <a:stretch>
            <a:fillRect/>
          </a:stretch>
        </p:blipFill>
        <p:spPr>
          <a:xfrm>
            <a:off x="6335713" y="9215438"/>
            <a:ext cx="1871662" cy="417512"/>
          </a:xfrm>
          <a:prstGeom prst="rect">
            <a:avLst/>
          </a:prstGeom>
          <a:noFill/>
          <a:ln w="12700">
            <a:noFill/>
          </a:ln>
        </p:spPr>
      </p:pic>
      <p:pic>
        <p:nvPicPr>
          <p:cNvPr id="13380" name="图像" descr="图像"/>
          <p:cNvPicPr>
            <a:picLocks noChangeAspect="1"/>
          </p:cNvPicPr>
          <p:nvPr/>
        </p:nvPicPr>
        <p:blipFill>
          <a:blip r:embed="rId21"/>
          <a:srcRect/>
          <a:stretch>
            <a:fillRect/>
          </a:stretch>
        </p:blipFill>
        <p:spPr>
          <a:xfrm>
            <a:off x="8929688" y="9112250"/>
            <a:ext cx="2081212" cy="622300"/>
          </a:xfrm>
          <a:prstGeom prst="rect">
            <a:avLst/>
          </a:prstGeom>
          <a:noFill/>
          <a:ln w="12700">
            <a:noFill/>
          </a:ln>
        </p:spPr>
      </p:pic>
      <p:pic>
        <p:nvPicPr>
          <p:cNvPr id="13381" name="图像" descr="图像"/>
          <p:cNvPicPr>
            <a:picLocks noChangeAspect="1"/>
          </p:cNvPicPr>
          <p:nvPr/>
        </p:nvPicPr>
        <p:blipFill>
          <a:blip r:embed="rId22"/>
          <a:stretch>
            <a:fillRect/>
          </a:stretch>
        </p:blipFill>
        <p:spPr>
          <a:xfrm>
            <a:off x="11852275" y="9094788"/>
            <a:ext cx="1755775" cy="658812"/>
          </a:xfrm>
          <a:prstGeom prst="rect">
            <a:avLst/>
          </a:prstGeom>
          <a:noFill/>
          <a:ln w="12700">
            <a:noFill/>
          </a:ln>
        </p:spPr>
      </p:pic>
      <p:pic>
        <p:nvPicPr>
          <p:cNvPr id="13382" name="屏幕快照 2019-02-23 下午9.52.21.png" descr="屏幕快照 2019-02-23 下午9.52.21.png"/>
          <p:cNvPicPr>
            <a:picLocks noChangeAspect="1"/>
          </p:cNvPicPr>
          <p:nvPr/>
        </p:nvPicPr>
        <p:blipFill>
          <a:blip r:embed="rId23"/>
          <a:stretch>
            <a:fillRect/>
          </a:stretch>
        </p:blipFill>
        <p:spPr>
          <a:xfrm>
            <a:off x="14668500" y="8997950"/>
            <a:ext cx="1573213" cy="809625"/>
          </a:xfrm>
          <a:prstGeom prst="rect">
            <a:avLst/>
          </a:prstGeom>
          <a:noFill/>
          <a:ln w="12700">
            <a:noFill/>
          </a:ln>
        </p:spPr>
      </p:pic>
      <p:pic>
        <p:nvPicPr>
          <p:cNvPr id="13383" name="图像" descr="图像"/>
          <p:cNvPicPr>
            <a:picLocks noChangeAspect="1"/>
          </p:cNvPicPr>
          <p:nvPr/>
        </p:nvPicPr>
        <p:blipFill>
          <a:blip r:embed="rId24"/>
          <a:srcRect/>
          <a:stretch>
            <a:fillRect/>
          </a:stretch>
        </p:blipFill>
        <p:spPr>
          <a:xfrm>
            <a:off x="17092613" y="9215438"/>
            <a:ext cx="2125662" cy="417512"/>
          </a:xfrm>
          <a:prstGeom prst="rect">
            <a:avLst/>
          </a:prstGeom>
          <a:noFill/>
          <a:ln w="12700">
            <a:noFill/>
          </a:ln>
        </p:spPr>
      </p:pic>
      <p:pic>
        <p:nvPicPr>
          <p:cNvPr id="13384" name="图像" descr="图像"/>
          <p:cNvPicPr>
            <a:picLocks noChangeAspect="1"/>
          </p:cNvPicPr>
          <p:nvPr/>
        </p:nvPicPr>
        <p:blipFill>
          <a:blip r:embed="rId25"/>
          <a:srcRect/>
          <a:stretch>
            <a:fillRect/>
          </a:stretch>
        </p:blipFill>
        <p:spPr>
          <a:xfrm>
            <a:off x="19819938" y="9201150"/>
            <a:ext cx="2251075" cy="444500"/>
          </a:xfrm>
          <a:prstGeom prst="rect">
            <a:avLst/>
          </a:prstGeom>
          <a:noFill/>
          <a:ln w="12700">
            <a:noFill/>
          </a:ln>
        </p:spPr>
      </p:pic>
      <p:pic>
        <p:nvPicPr>
          <p:cNvPr id="13385" name="图像" descr="图像"/>
          <p:cNvPicPr>
            <a:picLocks noChangeAspect="1"/>
          </p:cNvPicPr>
          <p:nvPr/>
        </p:nvPicPr>
        <p:blipFill>
          <a:blip r:embed="rId26"/>
          <a:srcRect/>
          <a:stretch>
            <a:fillRect/>
          </a:stretch>
        </p:blipFill>
        <p:spPr>
          <a:xfrm>
            <a:off x="6207125" y="10561638"/>
            <a:ext cx="2124075" cy="1068387"/>
          </a:xfrm>
          <a:prstGeom prst="rect">
            <a:avLst/>
          </a:prstGeom>
          <a:noFill/>
          <a:ln w="12700">
            <a:noFill/>
          </a:ln>
        </p:spPr>
      </p:pic>
      <p:pic>
        <p:nvPicPr>
          <p:cNvPr id="13386" name="图像" descr="图像"/>
          <p:cNvPicPr>
            <a:picLocks noChangeAspect="1"/>
          </p:cNvPicPr>
          <p:nvPr/>
        </p:nvPicPr>
        <p:blipFill>
          <a:blip r:embed="rId27"/>
          <a:srcRect/>
          <a:stretch>
            <a:fillRect/>
          </a:stretch>
        </p:blipFill>
        <p:spPr>
          <a:xfrm>
            <a:off x="8907463" y="10691813"/>
            <a:ext cx="2125662" cy="808037"/>
          </a:xfrm>
          <a:prstGeom prst="rect">
            <a:avLst/>
          </a:prstGeom>
          <a:noFill/>
          <a:ln w="12700">
            <a:noFill/>
          </a:ln>
        </p:spPr>
      </p:pic>
      <p:pic>
        <p:nvPicPr>
          <p:cNvPr id="13387" name="图像" descr="图像"/>
          <p:cNvPicPr>
            <a:picLocks noChangeAspect="1"/>
          </p:cNvPicPr>
          <p:nvPr/>
        </p:nvPicPr>
        <p:blipFill>
          <a:blip r:embed="rId28"/>
          <a:srcRect/>
          <a:stretch>
            <a:fillRect/>
          </a:stretch>
        </p:blipFill>
        <p:spPr>
          <a:xfrm>
            <a:off x="12026900" y="10426700"/>
            <a:ext cx="1328738" cy="1338263"/>
          </a:xfrm>
          <a:prstGeom prst="rect">
            <a:avLst/>
          </a:prstGeom>
          <a:noFill/>
          <a:ln w="12700">
            <a:noFill/>
          </a:ln>
        </p:spPr>
      </p:pic>
      <p:pic>
        <p:nvPicPr>
          <p:cNvPr id="13388" name="图像" descr="图像"/>
          <p:cNvPicPr>
            <a:picLocks noChangeAspect="1"/>
          </p:cNvPicPr>
          <p:nvPr/>
        </p:nvPicPr>
        <p:blipFill>
          <a:blip r:embed="rId29"/>
          <a:srcRect/>
          <a:stretch>
            <a:fillRect/>
          </a:stretch>
        </p:blipFill>
        <p:spPr>
          <a:xfrm>
            <a:off x="14824075" y="10507663"/>
            <a:ext cx="1239838" cy="1176337"/>
          </a:xfrm>
          <a:prstGeom prst="rect">
            <a:avLst/>
          </a:prstGeom>
          <a:noFill/>
          <a:ln w="12700">
            <a:noFill/>
          </a:ln>
        </p:spPr>
      </p:pic>
      <p:pic>
        <p:nvPicPr>
          <p:cNvPr id="13389" name="图像" descr="图像"/>
          <p:cNvPicPr>
            <a:picLocks noChangeAspect="1"/>
          </p:cNvPicPr>
          <p:nvPr/>
        </p:nvPicPr>
        <p:blipFill>
          <a:blip r:embed="rId30"/>
          <a:srcRect/>
          <a:stretch>
            <a:fillRect/>
          </a:stretch>
        </p:blipFill>
        <p:spPr>
          <a:xfrm>
            <a:off x="17376775" y="10512425"/>
            <a:ext cx="1595438" cy="1047750"/>
          </a:xfrm>
          <a:prstGeom prst="rect">
            <a:avLst/>
          </a:prstGeom>
          <a:noFill/>
          <a:ln w="12700">
            <a:noFill/>
          </a:ln>
        </p:spPr>
      </p:pic>
      <p:graphicFrame>
        <p:nvGraphicFramePr>
          <p:cNvPr id="305" name="表格"/>
          <p:cNvGraphicFramePr/>
          <p:nvPr/>
        </p:nvGraphicFramePr>
        <p:xfrm>
          <a:off x="2709863" y="3622675"/>
          <a:ext cx="3070225" cy="8316915"/>
        </p:xfrm>
        <a:graphic>
          <a:graphicData uri="http://schemas.openxmlformats.org/drawingml/2006/table">
            <a:tbl>
              <a:tblPr bandRow="1">
                <a:tableStyleId>{4C3C2611-4C71-4FC5-86AE-919BDF0F9419}</a:tableStyleId>
              </a:tblPr>
              <a:tblGrid>
                <a:gridCol w="3070225"/>
              </a:tblGrid>
              <a:tr h="1663383">
                <a:tc>
                  <a:txBody>
                    <a:bodyPr/>
                    <a:lstStyle/>
                    <a:p>
                      <a:pPr defTabSz="914400">
                        <a:defRPr sz="3000">
                          <a:sym typeface="Helvetica Neue" panose="02000503000000020004"/>
                        </a:defRPr>
                      </a:pPr>
                      <a:endParaRPr sz="3000"/>
                    </a:p>
                  </a:txBody>
                  <a:tcPr marL="50802" marR="50802" marT="50799" marB="50799" anchor="ctr" horzOverflow="overflow">
                    <a:lnL w="25400">
                      <a:solidFill>
                        <a:srgbClr val="929292"/>
                      </a:solidFill>
                      <a:miter lim="400000"/>
                    </a:lnL>
                    <a:lnR w="25400">
                      <a:solidFill>
                        <a:srgbClr val="929292"/>
                      </a:solidFill>
                      <a:miter lim="400000"/>
                    </a:lnR>
                    <a:lnT w="25400">
                      <a:solidFill>
                        <a:srgbClr val="929292"/>
                      </a:solidFill>
                      <a:miter lim="400000"/>
                    </a:lnT>
                    <a:lnB w="38100">
                      <a:solidFill>
                        <a:srgbClr val="929292"/>
                      </a:solidFill>
                      <a:miter lim="400000"/>
                    </a:lnB>
                    <a:solidFill>
                      <a:srgbClr val="D6D5D5"/>
                    </a:solidFill>
                  </a:tcPr>
                </a:tc>
              </a:tr>
              <a:tr h="1663383">
                <a:tc>
                  <a:txBody>
                    <a:bodyPr/>
                    <a:lstStyle/>
                    <a:p>
                      <a:pPr defTabSz="914400">
                        <a:defRPr sz="3000">
                          <a:sym typeface="Helvetica Neue" panose="02000503000000020004"/>
                        </a:defRPr>
                      </a:pPr>
                      <a:endParaRPr sz="3000"/>
                    </a:p>
                  </a:txBody>
                  <a:tcPr marL="50802" marR="50802" marT="50799" marB="50799" anchor="ctr" horzOverflow="overflow">
                    <a:lnL w="25400">
                      <a:solidFill>
                        <a:srgbClr val="929292"/>
                      </a:solidFill>
                      <a:miter lim="400000"/>
                    </a:lnL>
                    <a:lnR w="25400">
                      <a:solidFill>
                        <a:srgbClr val="929292"/>
                      </a:solidFill>
                      <a:miter lim="400000"/>
                    </a:lnR>
                    <a:lnT w="38100">
                      <a:solidFill>
                        <a:srgbClr val="929292"/>
                      </a:solidFill>
                      <a:miter lim="400000"/>
                    </a:lnT>
                    <a:lnB w="38100">
                      <a:solidFill>
                        <a:srgbClr val="929292"/>
                      </a:solidFill>
                      <a:miter lim="400000"/>
                    </a:lnB>
                    <a:solidFill>
                      <a:srgbClr val="D6D5D5"/>
                    </a:solidFill>
                  </a:tcPr>
                </a:tc>
              </a:tr>
              <a:tr h="1663383">
                <a:tc>
                  <a:txBody>
                    <a:bodyPr/>
                    <a:lstStyle/>
                    <a:p>
                      <a:pPr defTabSz="914400">
                        <a:defRPr sz="3000">
                          <a:sym typeface="Helvetica Neue" panose="02000503000000020004"/>
                        </a:defRPr>
                      </a:pPr>
                      <a:endParaRPr sz="3000"/>
                    </a:p>
                  </a:txBody>
                  <a:tcPr marL="50802" marR="50802" marT="50799" marB="50799" anchor="ctr" horzOverflow="overflow">
                    <a:lnL w="25400">
                      <a:solidFill>
                        <a:srgbClr val="929292"/>
                      </a:solidFill>
                      <a:miter lim="400000"/>
                    </a:lnL>
                    <a:lnR w="25400">
                      <a:solidFill>
                        <a:srgbClr val="929292"/>
                      </a:solidFill>
                      <a:miter lim="400000"/>
                    </a:lnR>
                    <a:lnT w="38100">
                      <a:solidFill>
                        <a:srgbClr val="929292"/>
                      </a:solidFill>
                      <a:miter lim="400000"/>
                    </a:lnT>
                    <a:lnB w="38100">
                      <a:solidFill>
                        <a:srgbClr val="929292"/>
                      </a:solidFill>
                      <a:miter lim="400000"/>
                    </a:lnB>
                    <a:solidFill>
                      <a:srgbClr val="D6D5D5"/>
                    </a:solidFill>
                  </a:tcPr>
                </a:tc>
              </a:tr>
              <a:tr h="1663383">
                <a:tc>
                  <a:txBody>
                    <a:bodyPr/>
                    <a:lstStyle/>
                    <a:p>
                      <a:pPr defTabSz="914400">
                        <a:defRPr sz="3000">
                          <a:sym typeface="Helvetica Neue" panose="02000503000000020004"/>
                        </a:defRPr>
                      </a:pPr>
                      <a:endParaRPr sz="3000"/>
                    </a:p>
                  </a:txBody>
                  <a:tcPr marL="50802" marR="50802" marT="50799" marB="50799" anchor="ctr" horzOverflow="overflow">
                    <a:lnL w="25400">
                      <a:solidFill>
                        <a:srgbClr val="929292"/>
                      </a:solidFill>
                      <a:miter lim="400000"/>
                    </a:lnL>
                    <a:lnR w="25400">
                      <a:solidFill>
                        <a:srgbClr val="929292"/>
                      </a:solidFill>
                      <a:miter lim="400000"/>
                    </a:lnR>
                    <a:lnT w="38100">
                      <a:solidFill>
                        <a:srgbClr val="929292"/>
                      </a:solidFill>
                      <a:miter lim="400000"/>
                    </a:lnT>
                    <a:lnB w="38100">
                      <a:solidFill>
                        <a:srgbClr val="929292"/>
                      </a:solidFill>
                      <a:miter lim="400000"/>
                    </a:lnB>
                    <a:solidFill>
                      <a:srgbClr val="D6D5D5"/>
                    </a:solidFill>
                  </a:tcPr>
                </a:tc>
              </a:tr>
              <a:tr h="1663383">
                <a:tc>
                  <a:txBody>
                    <a:bodyPr/>
                    <a:lstStyle/>
                    <a:p>
                      <a:pPr defTabSz="914400">
                        <a:defRPr sz="3000">
                          <a:sym typeface="Helvetica Neue" panose="02000503000000020004"/>
                        </a:defRPr>
                      </a:pPr>
                      <a:endParaRPr sz="3000"/>
                    </a:p>
                  </a:txBody>
                  <a:tcPr marL="50802" marR="50802" marT="50799" marB="50799" anchor="ctr" horzOverflow="overflow">
                    <a:lnL w="25400">
                      <a:solidFill>
                        <a:srgbClr val="929292"/>
                      </a:solidFill>
                      <a:miter lim="400000"/>
                    </a:lnL>
                    <a:lnR w="25400">
                      <a:solidFill>
                        <a:srgbClr val="929292"/>
                      </a:solidFill>
                      <a:miter lim="400000"/>
                    </a:lnR>
                    <a:lnT w="38100">
                      <a:solidFill>
                        <a:srgbClr val="929292"/>
                      </a:solidFill>
                      <a:miter lim="400000"/>
                    </a:lnT>
                    <a:lnB w="25400">
                      <a:solidFill>
                        <a:srgbClr val="929292"/>
                      </a:solidFill>
                      <a:miter lim="400000"/>
                    </a:lnB>
                    <a:solidFill>
                      <a:srgbClr val="D6D5D5"/>
                    </a:solidFill>
                  </a:tcPr>
                </a:tc>
              </a:tr>
            </a:tbl>
          </a:graphicData>
        </a:graphic>
      </p:graphicFrame>
      <p:sp>
        <p:nvSpPr>
          <p:cNvPr id="306" name="拖拉机"/>
          <p:cNvSpPr/>
          <p:nvPr/>
        </p:nvSpPr>
        <p:spPr>
          <a:xfrm>
            <a:off x="3673475" y="7229475"/>
            <a:ext cx="1114425" cy="793750"/>
          </a:xfrm>
          <a:custGeom>
            <a:avLst/>
            <a:gdLst/>
            <a:ahLst/>
            <a:cxnLst>
              <a:cxn ang="0">
                <a:pos x="wd2" y="hd2"/>
              </a:cxn>
              <a:cxn ang="5400000">
                <a:pos x="wd2" y="hd2"/>
              </a:cxn>
              <a:cxn ang="10800000">
                <a:pos x="wd2" y="hd2"/>
              </a:cxn>
              <a:cxn ang="16200000">
                <a:pos x="wd2" y="hd2"/>
              </a:cxn>
            </a:cxnLst>
            <a:rect l="0" t="0" r="r" b="b"/>
            <a:pathLst>
              <a:path w="21600" h="21600" extrusionOk="0">
                <a:moveTo>
                  <a:pt x="3245" y="0"/>
                </a:moveTo>
                <a:cubicBezTo>
                  <a:pt x="3144" y="0"/>
                  <a:pt x="3046" y="54"/>
                  <a:pt x="2973" y="152"/>
                </a:cubicBezTo>
                <a:lnTo>
                  <a:pt x="2110" y="1307"/>
                </a:lnTo>
                <a:cubicBezTo>
                  <a:pt x="2009" y="1402"/>
                  <a:pt x="2058" y="1624"/>
                  <a:pt x="2180" y="1624"/>
                </a:cubicBezTo>
                <a:lnTo>
                  <a:pt x="3093" y="1624"/>
                </a:lnTo>
                <a:cubicBezTo>
                  <a:pt x="3177" y="1624"/>
                  <a:pt x="3237" y="1737"/>
                  <a:pt x="3211" y="1849"/>
                </a:cubicBezTo>
                <a:lnTo>
                  <a:pt x="1657" y="8608"/>
                </a:lnTo>
                <a:cubicBezTo>
                  <a:pt x="2546" y="7724"/>
                  <a:pt x="3631" y="7202"/>
                  <a:pt x="4801" y="7202"/>
                </a:cubicBezTo>
                <a:cubicBezTo>
                  <a:pt x="7806" y="7202"/>
                  <a:pt x="10250" y="10637"/>
                  <a:pt x="10250" y="14858"/>
                </a:cubicBezTo>
                <a:cubicBezTo>
                  <a:pt x="10250" y="15112"/>
                  <a:pt x="10243" y="15363"/>
                  <a:pt x="10225" y="15611"/>
                </a:cubicBezTo>
                <a:lnTo>
                  <a:pt x="11334" y="15611"/>
                </a:lnTo>
                <a:cubicBezTo>
                  <a:pt x="11436" y="15611"/>
                  <a:pt x="11528" y="15695"/>
                  <a:pt x="11567" y="15826"/>
                </a:cubicBezTo>
                <a:lnTo>
                  <a:pt x="11774" y="16517"/>
                </a:lnTo>
                <a:cubicBezTo>
                  <a:pt x="11814" y="16649"/>
                  <a:pt x="11904" y="16733"/>
                  <a:pt x="12005" y="16733"/>
                </a:cubicBezTo>
                <a:lnTo>
                  <a:pt x="13961" y="16733"/>
                </a:lnTo>
                <a:cubicBezTo>
                  <a:pt x="13961" y="16723"/>
                  <a:pt x="13959" y="16716"/>
                  <a:pt x="13959" y="16707"/>
                </a:cubicBezTo>
                <a:cubicBezTo>
                  <a:pt x="13959" y="13505"/>
                  <a:pt x="15814" y="10902"/>
                  <a:pt x="18094" y="10902"/>
                </a:cubicBezTo>
                <a:cubicBezTo>
                  <a:pt x="19132" y="10902"/>
                  <a:pt x="20081" y="11443"/>
                  <a:pt x="20808" y="12334"/>
                </a:cubicBezTo>
                <a:lnTo>
                  <a:pt x="21551" y="10625"/>
                </a:lnTo>
                <a:cubicBezTo>
                  <a:pt x="21583" y="10552"/>
                  <a:pt x="21600" y="10471"/>
                  <a:pt x="21600" y="10386"/>
                </a:cubicBezTo>
                <a:lnTo>
                  <a:pt x="21600" y="8186"/>
                </a:lnTo>
                <a:cubicBezTo>
                  <a:pt x="21600" y="7957"/>
                  <a:pt x="21479" y="7762"/>
                  <a:pt x="21317" y="7730"/>
                </a:cubicBezTo>
                <a:lnTo>
                  <a:pt x="16755" y="6811"/>
                </a:lnTo>
                <a:lnTo>
                  <a:pt x="16755" y="4017"/>
                </a:lnTo>
                <a:cubicBezTo>
                  <a:pt x="16755" y="2920"/>
                  <a:pt x="16951" y="2193"/>
                  <a:pt x="17357" y="1768"/>
                </a:cubicBezTo>
                <a:lnTo>
                  <a:pt x="17357" y="410"/>
                </a:lnTo>
                <a:cubicBezTo>
                  <a:pt x="16679" y="790"/>
                  <a:pt x="15904" y="1725"/>
                  <a:pt x="15904" y="4017"/>
                </a:cubicBezTo>
                <a:lnTo>
                  <a:pt x="15904" y="6641"/>
                </a:lnTo>
                <a:lnTo>
                  <a:pt x="13192" y="6094"/>
                </a:lnTo>
                <a:cubicBezTo>
                  <a:pt x="12873" y="6029"/>
                  <a:pt x="12598" y="5746"/>
                  <a:pt x="12457" y="5338"/>
                </a:cubicBezTo>
                <a:lnTo>
                  <a:pt x="11257" y="1854"/>
                </a:lnTo>
                <a:cubicBezTo>
                  <a:pt x="11220" y="1747"/>
                  <a:pt x="11275" y="1624"/>
                  <a:pt x="11360" y="1624"/>
                </a:cubicBezTo>
                <a:lnTo>
                  <a:pt x="11879" y="1624"/>
                </a:lnTo>
                <a:cubicBezTo>
                  <a:pt x="11967" y="1624"/>
                  <a:pt x="12023" y="1487"/>
                  <a:pt x="11978" y="1380"/>
                </a:cubicBezTo>
                <a:lnTo>
                  <a:pt x="11602" y="161"/>
                </a:lnTo>
                <a:cubicBezTo>
                  <a:pt x="11560" y="61"/>
                  <a:pt x="11485" y="0"/>
                  <a:pt x="11402" y="0"/>
                </a:cubicBezTo>
                <a:lnTo>
                  <a:pt x="9160" y="0"/>
                </a:lnTo>
                <a:lnTo>
                  <a:pt x="7065" y="0"/>
                </a:lnTo>
                <a:lnTo>
                  <a:pt x="3245" y="0"/>
                </a:lnTo>
                <a:close/>
                <a:moveTo>
                  <a:pt x="4582" y="1624"/>
                </a:moveTo>
                <a:lnTo>
                  <a:pt x="5274" y="1624"/>
                </a:lnTo>
                <a:lnTo>
                  <a:pt x="6330" y="1624"/>
                </a:lnTo>
                <a:cubicBezTo>
                  <a:pt x="6445" y="1624"/>
                  <a:pt x="6539" y="1755"/>
                  <a:pt x="6539" y="1918"/>
                </a:cubicBezTo>
                <a:lnTo>
                  <a:pt x="6539" y="5552"/>
                </a:lnTo>
                <a:cubicBezTo>
                  <a:pt x="6539" y="5714"/>
                  <a:pt x="6445" y="5845"/>
                  <a:pt x="6330" y="5845"/>
                </a:cubicBezTo>
                <a:lnTo>
                  <a:pt x="4049" y="5845"/>
                </a:lnTo>
                <a:cubicBezTo>
                  <a:pt x="3827" y="5845"/>
                  <a:pt x="3664" y="5550"/>
                  <a:pt x="3720" y="5248"/>
                </a:cubicBezTo>
                <a:lnTo>
                  <a:pt x="4347" y="1877"/>
                </a:lnTo>
                <a:cubicBezTo>
                  <a:pt x="4375" y="1727"/>
                  <a:pt x="4471" y="1624"/>
                  <a:pt x="4582" y="1624"/>
                </a:cubicBezTo>
                <a:close/>
                <a:moveTo>
                  <a:pt x="7789" y="1624"/>
                </a:moveTo>
                <a:lnTo>
                  <a:pt x="9959" y="1624"/>
                </a:lnTo>
                <a:cubicBezTo>
                  <a:pt x="10068" y="1624"/>
                  <a:pt x="10164" y="1725"/>
                  <a:pt x="10193" y="1873"/>
                </a:cubicBezTo>
                <a:lnTo>
                  <a:pt x="10889" y="5412"/>
                </a:lnTo>
                <a:cubicBezTo>
                  <a:pt x="10932" y="5629"/>
                  <a:pt x="10815" y="5845"/>
                  <a:pt x="10655" y="5845"/>
                </a:cubicBezTo>
                <a:lnTo>
                  <a:pt x="7789" y="5845"/>
                </a:lnTo>
                <a:cubicBezTo>
                  <a:pt x="7674" y="5845"/>
                  <a:pt x="7580" y="5714"/>
                  <a:pt x="7580" y="5552"/>
                </a:cubicBezTo>
                <a:lnTo>
                  <a:pt x="7580" y="1918"/>
                </a:lnTo>
                <a:cubicBezTo>
                  <a:pt x="7580" y="1755"/>
                  <a:pt x="7674" y="1624"/>
                  <a:pt x="7789" y="1624"/>
                </a:cubicBezTo>
                <a:close/>
                <a:moveTo>
                  <a:pt x="4801" y="8115"/>
                </a:moveTo>
                <a:cubicBezTo>
                  <a:pt x="2150" y="8115"/>
                  <a:pt x="0" y="11134"/>
                  <a:pt x="0" y="14858"/>
                </a:cubicBezTo>
                <a:cubicBezTo>
                  <a:pt x="0" y="18581"/>
                  <a:pt x="2150" y="21600"/>
                  <a:pt x="4801" y="21600"/>
                </a:cubicBezTo>
                <a:cubicBezTo>
                  <a:pt x="7452" y="21600"/>
                  <a:pt x="9601" y="18581"/>
                  <a:pt x="9601" y="14858"/>
                </a:cubicBezTo>
                <a:cubicBezTo>
                  <a:pt x="9601" y="11134"/>
                  <a:pt x="7452" y="8115"/>
                  <a:pt x="4801" y="8115"/>
                </a:cubicBezTo>
                <a:close/>
                <a:moveTo>
                  <a:pt x="4801" y="11115"/>
                </a:moveTo>
                <a:cubicBezTo>
                  <a:pt x="6273" y="11115"/>
                  <a:pt x="7466" y="12791"/>
                  <a:pt x="7466" y="14858"/>
                </a:cubicBezTo>
                <a:cubicBezTo>
                  <a:pt x="7466" y="16925"/>
                  <a:pt x="6273" y="18601"/>
                  <a:pt x="4801" y="18601"/>
                </a:cubicBezTo>
                <a:cubicBezTo>
                  <a:pt x="3329" y="18601"/>
                  <a:pt x="2136" y="16925"/>
                  <a:pt x="2136" y="14858"/>
                </a:cubicBezTo>
                <a:cubicBezTo>
                  <a:pt x="2136" y="12791"/>
                  <a:pt x="3329" y="11115"/>
                  <a:pt x="4801" y="11115"/>
                </a:cubicBezTo>
                <a:close/>
                <a:moveTo>
                  <a:pt x="18094" y="11813"/>
                </a:moveTo>
                <a:cubicBezTo>
                  <a:pt x="16170" y="11813"/>
                  <a:pt x="14610" y="14004"/>
                  <a:pt x="14610" y="16707"/>
                </a:cubicBezTo>
                <a:cubicBezTo>
                  <a:pt x="14610" y="19409"/>
                  <a:pt x="16170" y="21600"/>
                  <a:pt x="18094" y="21600"/>
                </a:cubicBezTo>
                <a:cubicBezTo>
                  <a:pt x="20018" y="21600"/>
                  <a:pt x="21578" y="19409"/>
                  <a:pt x="21578" y="16707"/>
                </a:cubicBezTo>
                <a:cubicBezTo>
                  <a:pt x="21578" y="14004"/>
                  <a:pt x="20018" y="11813"/>
                  <a:pt x="18094" y="11813"/>
                </a:cubicBezTo>
                <a:close/>
                <a:moveTo>
                  <a:pt x="18094" y="14065"/>
                </a:moveTo>
                <a:cubicBezTo>
                  <a:pt x="19132" y="14065"/>
                  <a:pt x="19973" y="15248"/>
                  <a:pt x="19973" y="16707"/>
                </a:cubicBezTo>
                <a:cubicBezTo>
                  <a:pt x="19973" y="18165"/>
                  <a:pt x="19132" y="19346"/>
                  <a:pt x="18094" y="19346"/>
                </a:cubicBezTo>
                <a:cubicBezTo>
                  <a:pt x="17055" y="19346"/>
                  <a:pt x="16213" y="18165"/>
                  <a:pt x="16213" y="16707"/>
                </a:cubicBezTo>
                <a:cubicBezTo>
                  <a:pt x="16213" y="15248"/>
                  <a:pt x="17055" y="14065"/>
                  <a:pt x="18094" y="14065"/>
                </a:cubicBezTo>
                <a:close/>
              </a:path>
            </a:pathLst>
          </a:custGeom>
          <a:ln w="12700">
            <a:solidFill>
              <a:srgbClr val="000000"/>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307" name="消防车"/>
          <p:cNvSpPr/>
          <p:nvPr/>
        </p:nvSpPr>
        <p:spPr>
          <a:xfrm>
            <a:off x="3638550" y="5657850"/>
            <a:ext cx="1182688" cy="538163"/>
          </a:xfrm>
          <a:custGeom>
            <a:avLst/>
            <a:gdLst/>
            <a:ahLst/>
            <a:cxnLst>
              <a:cxn ang="0">
                <a:pos x="wd2" y="hd2"/>
              </a:cxn>
              <a:cxn ang="5400000">
                <a:pos x="wd2" y="hd2"/>
              </a:cxn>
              <a:cxn ang="10800000">
                <a:pos x="wd2" y="hd2"/>
              </a:cxn>
              <a:cxn ang="16200000">
                <a:pos x="wd2" y="hd2"/>
              </a:cxn>
            </a:cxnLst>
            <a:rect l="0" t="0" r="r" b="b"/>
            <a:pathLst>
              <a:path w="21600" h="21600" extrusionOk="0">
                <a:moveTo>
                  <a:pt x="1760" y="0"/>
                </a:moveTo>
                <a:cubicBezTo>
                  <a:pt x="1749" y="0"/>
                  <a:pt x="1738" y="10"/>
                  <a:pt x="1733" y="22"/>
                </a:cubicBezTo>
                <a:lnTo>
                  <a:pt x="324" y="3006"/>
                </a:lnTo>
                <a:cubicBezTo>
                  <a:pt x="319" y="3017"/>
                  <a:pt x="308" y="3032"/>
                  <a:pt x="297" y="3032"/>
                </a:cubicBezTo>
                <a:lnTo>
                  <a:pt x="39" y="3032"/>
                </a:lnTo>
                <a:cubicBezTo>
                  <a:pt x="17" y="3032"/>
                  <a:pt x="0" y="3066"/>
                  <a:pt x="0" y="3113"/>
                </a:cubicBezTo>
                <a:lnTo>
                  <a:pt x="0" y="4540"/>
                </a:lnTo>
                <a:cubicBezTo>
                  <a:pt x="0" y="4587"/>
                  <a:pt x="17" y="4622"/>
                  <a:pt x="39" y="4622"/>
                </a:cubicBezTo>
                <a:lnTo>
                  <a:pt x="1858" y="4622"/>
                </a:lnTo>
                <a:cubicBezTo>
                  <a:pt x="1890" y="4622"/>
                  <a:pt x="1912" y="4681"/>
                  <a:pt x="1912" y="4741"/>
                </a:cubicBezTo>
                <a:lnTo>
                  <a:pt x="1912" y="5372"/>
                </a:lnTo>
                <a:cubicBezTo>
                  <a:pt x="1912" y="5372"/>
                  <a:pt x="1912" y="5371"/>
                  <a:pt x="1912" y="5394"/>
                </a:cubicBezTo>
                <a:lnTo>
                  <a:pt x="6782" y="5394"/>
                </a:lnTo>
                <a:lnTo>
                  <a:pt x="6782" y="4741"/>
                </a:lnTo>
                <a:cubicBezTo>
                  <a:pt x="6782" y="4681"/>
                  <a:pt x="6804" y="4622"/>
                  <a:pt x="6836" y="4622"/>
                </a:cubicBezTo>
                <a:lnTo>
                  <a:pt x="21536" y="4622"/>
                </a:lnTo>
                <a:cubicBezTo>
                  <a:pt x="21573" y="4622"/>
                  <a:pt x="21600" y="4564"/>
                  <a:pt x="21600" y="4480"/>
                </a:cubicBezTo>
                <a:lnTo>
                  <a:pt x="21600" y="3173"/>
                </a:lnTo>
                <a:cubicBezTo>
                  <a:pt x="21600" y="3101"/>
                  <a:pt x="21573" y="3032"/>
                  <a:pt x="21536" y="3032"/>
                </a:cubicBezTo>
                <a:lnTo>
                  <a:pt x="21357" y="3032"/>
                </a:lnTo>
                <a:cubicBezTo>
                  <a:pt x="21308" y="3032"/>
                  <a:pt x="21266" y="2996"/>
                  <a:pt x="21233" y="2913"/>
                </a:cubicBezTo>
                <a:lnTo>
                  <a:pt x="19926" y="22"/>
                </a:lnTo>
                <a:cubicBezTo>
                  <a:pt x="19920" y="10"/>
                  <a:pt x="19909" y="0"/>
                  <a:pt x="19899" y="0"/>
                </a:cubicBezTo>
                <a:lnTo>
                  <a:pt x="1760" y="0"/>
                </a:lnTo>
                <a:close/>
                <a:moveTo>
                  <a:pt x="2123" y="747"/>
                </a:moveTo>
                <a:lnTo>
                  <a:pt x="2889" y="747"/>
                </a:lnTo>
                <a:cubicBezTo>
                  <a:pt x="2921" y="747"/>
                  <a:pt x="2943" y="844"/>
                  <a:pt x="2916" y="892"/>
                </a:cubicBezTo>
                <a:lnTo>
                  <a:pt x="2150" y="2649"/>
                </a:lnTo>
                <a:cubicBezTo>
                  <a:pt x="2128" y="2708"/>
                  <a:pt x="2084" y="2661"/>
                  <a:pt x="2084" y="2589"/>
                </a:cubicBezTo>
                <a:lnTo>
                  <a:pt x="2084" y="832"/>
                </a:lnTo>
                <a:cubicBezTo>
                  <a:pt x="2084" y="785"/>
                  <a:pt x="2101" y="747"/>
                  <a:pt x="2123" y="747"/>
                </a:cubicBezTo>
                <a:close/>
                <a:moveTo>
                  <a:pt x="3770" y="747"/>
                </a:moveTo>
                <a:lnTo>
                  <a:pt x="4536" y="747"/>
                </a:lnTo>
                <a:cubicBezTo>
                  <a:pt x="4568" y="747"/>
                  <a:pt x="4590" y="844"/>
                  <a:pt x="4563" y="892"/>
                </a:cubicBezTo>
                <a:lnTo>
                  <a:pt x="3797" y="2649"/>
                </a:lnTo>
                <a:cubicBezTo>
                  <a:pt x="3775" y="2708"/>
                  <a:pt x="3731" y="2661"/>
                  <a:pt x="3731" y="2589"/>
                </a:cubicBezTo>
                <a:lnTo>
                  <a:pt x="3731" y="832"/>
                </a:lnTo>
                <a:cubicBezTo>
                  <a:pt x="3731" y="785"/>
                  <a:pt x="3748" y="747"/>
                  <a:pt x="3770" y="747"/>
                </a:cubicBezTo>
                <a:close/>
                <a:moveTo>
                  <a:pt x="5378" y="747"/>
                </a:moveTo>
                <a:lnTo>
                  <a:pt x="6146" y="747"/>
                </a:lnTo>
                <a:cubicBezTo>
                  <a:pt x="6178" y="747"/>
                  <a:pt x="6200" y="844"/>
                  <a:pt x="6173" y="892"/>
                </a:cubicBezTo>
                <a:lnTo>
                  <a:pt x="5405" y="2649"/>
                </a:lnTo>
                <a:cubicBezTo>
                  <a:pt x="5383" y="2708"/>
                  <a:pt x="5341" y="2661"/>
                  <a:pt x="5341" y="2589"/>
                </a:cubicBezTo>
                <a:lnTo>
                  <a:pt x="5341" y="832"/>
                </a:lnTo>
                <a:cubicBezTo>
                  <a:pt x="5341" y="785"/>
                  <a:pt x="5356" y="747"/>
                  <a:pt x="5378" y="747"/>
                </a:cubicBezTo>
                <a:close/>
                <a:moveTo>
                  <a:pt x="6993" y="747"/>
                </a:moveTo>
                <a:lnTo>
                  <a:pt x="7761" y="747"/>
                </a:lnTo>
                <a:cubicBezTo>
                  <a:pt x="7793" y="747"/>
                  <a:pt x="7815" y="844"/>
                  <a:pt x="7788" y="892"/>
                </a:cubicBezTo>
                <a:lnTo>
                  <a:pt x="7020" y="2649"/>
                </a:lnTo>
                <a:cubicBezTo>
                  <a:pt x="6998" y="2708"/>
                  <a:pt x="6956" y="2661"/>
                  <a:pt x="6956" y="2589"/>
                </a:cubicBezTo>
                <a:lnTo>
                  <a:pt x="6956" y="832"/>
                </a:lnTo>
                <a:cubicBezTo>
                  <a:pt x="6956" y="785"/>
                  <a:pt x="6971" y="747"/>
                  <a:pt x="6993" y="747"/>
                </a:cubicBezTo>
                <a:close/>
                <a:moveTo>
                  <a:pt x="8603" y="747"/>
                </a:moveTo>
                <a:lnTo>
                  <a:pt x="9369" y="747"/>
                </a:lnTo>
                <a:cubicBezTo>
                  <a:pt x="9401" y="747"/>
                  <a:pt x="9423" y="844"/>
                  <a:pt x="9396" y="892"/>
                </a:cubicBezTo>
                <a:lnTo>
                  <a:pt x="8630" y="2649"/>
                </a:lnTo>
                <a:cubicBezTo>
                  <a:pt x="8608" y="2708"/>
                  <a:pt x="8564" y="2661"/>
                  <a:pt x="8564" y="2589"/>
                </a:cubicBezTo>
                <a:lnTo>
                  <a:pt x="8564" y="832"/>
                </a:lnTo>
                <a:cubicBezTo>
                  <a:pt x="8564" y="785"/>
                  <a:pt x="8581" y="747"/>
                  <a:pt x="8603" y="747"/>
                </a:cubicBezTo>
                <a:close/>
                <a:moveTo>
                  <a:pt x="10218" y="747"/>
                </a:moveTo>
                <a:lnTo>
                  <a:pt x="10984" y="747"/>
                </a:lnTo>
                <a:cubicBezTo>
                  <a:pt x="11016" y="747"/>
                  <a:pt x="11038" y="844"/>
                  <a:pt x="11011" y="892"/>
                </a:cubicBezTo>
                <a:lnTo>
                  <a:pt x="10245" y="2649"/>
                </a:lnTo>
                <a:cubicBezTo>
                  <a:pt x="10223" y="2708"/>
                  <a:pt x="10179" y="2661"/>
                  <a:pt x="10179" y="2589"/>
                </a:cubicBezTo>
                <a:lnTo>
                  <a:pt x="10179" y="832"/>
                </a:lnTo>
                <a:cubicBezTo>
                  <a:pt x="10179" y="785"/>
                  <a:pt x="10196" y="747"/>
                  <a:pt x="10218" y="747"/>
                </a:cubicBezTo>
                <a:close/>
                <a:moveTo>
                  <a:pt x="11826" y="747"/>
                </a:moveTo>
                <a:lnTo>
                  <a:pt x="12594" y="747"/>
                </a:lnTo>
                <a:cubicBezTo>
                  <a:pt x="12626" y="747"/>
                  <a:pt x="12648" y="844"/>
                  <a:pt x="12621" y="892"/>
                </a:cubicBezTo>
                <a:lnTo>
                  <a:pt x="11853" y="2649"/>
                </a:lnTo>
                <a:cubicBezTo>
                  <a:pt x="11831" y="2708"/>
                  <a:pt x="11789" y="2661"/>
                  <a:pt x="11789" y="2589"/>
                </a:cubicBezTo>
                <a:lnTo>
                  <a:pt x="11789" y="832"/>
                </a:lnTo>
                <a:cubicBezTo>
                  <a:pt x="11789" y="785"/>
                  <a:pt x="11804" y="747"/>
                  <a:pt x="11826" y="747"/>
                </a:cubicBezTo>
                <a:close/>
                <a:moveTo>
                  <a:pt x="13441" y="747"/>
                </a:moveTo>
                <a:lnTo>
                  <a:pt x="14207" y="747"/>
                </a:lnTo>
                <a:cubicBezTo>
                  <a:pt x="14239" y="747"/>
                  <a:pt x="14261" y="844"/>
                  <a:pt x="14234" y="892"/>
                </a:cubicBezTo>
                <a:lnTo>
                  <a:pt x="13468" y="2649"/>
                </a:lnTo>
                <a:cubicBezTo>
                  <a:pt x="13446" y="2708"/>
                  <a:pt x="13404" y="2661"/>
                  <a:pt x="13404" y="2589"/>
                </a:cubicBezTo>
                <a:lnTo>
                  <a:pt x="13404" y="832"/>
                </a:lnTo>
                <a:cubicBezTo>
                  <a:pt x="13404" y="785"/>
                  <a:pt x="13419" y="747"/>
                  <a:pt x="13441" y="747"/>
                </a:cubicBezTo>
                <a:close/>
                <a:moveTo>
                  <a:pt x="15056" y="747"/>
                </a:moveTo>
                <a:lnTo>
                  <a:pt x="15822" y="747"/>
                </a:lnTo>
                <a:cubicBezTo>
                  <a:pt x="15854" y="747"/>
                  <a:pt x="15876" y="844"/>
                  <a:pt x="15849" y="892"/>
                </a:cubicBezTo>
                <a:lnTo>
                  <a:pt x="15083" y="2649"/>
                </a:lnTo>
                <a:cubicBezTo>
                  <a:pt x="15061" y="2708"/>
                  <a:pt x="15017" y="2661"/>
                  <a:pt x="15017" y="2589"/>
                </a:cubicBezTo>
                <a:lnTo>
                  <a:pt x="15017" y="832"/>
                </a:lnTo>
                <a:cubicBezTo>
                  <a:pt x="15011" y="785"/>
                  <a:pt x="15034" y="747"/>
                  <a:pt x="15056" y="747"/>
                </a:cubicBezTo>
                <a:close/>
                <a:moveTo>
                  <a:pt x="16664" y="747"/>
                </a:moveTo>
                <a:lnTo>
                  <a:pt x="17432" y="747"/>
                </a:lnTo>
                <a:cubicBezTo>
                  <a:pt x="17464" y="747"/>
                  <a:pt x="17486" y="844"/>
                  <a:pt x="17459" y="892"/>
                </a:cubicBezTo>
                <a:lnTo>
                  <a:pt x="16691" y="2649"/>
                </a:lnTo>
                <a:cubicBezTo>
                  <a:pt x="16669" y="2708"/>
                  <a:pt x="16627" y="2661"/>
                  <a:pt x="16627" y="2589"/>
                </a:cubicBezTo>
                <a:lnTo>
                  <a:pt x="16627" y="832"/>
                </a:lnTo>
                <a:cubicBezTo>
                  <a:pt x="16627" y="785"/>
                  <a:pt x="16642" y="747"/>
                  <a:pt x="16664" y="747"/>
                </a:cubicBezTo>
                <a:close/>
                <a:moveTo>
                  <a:pt x="18279" y="747"/>
                </a:moveTo>
                <a:lnTo>
                  <a:pt x="19047" y="747"/>
                </a:lnTo>
                <a:cubicBezTo>
                  <a:pt x="19079" y="747"/>
                  <a:pt x="19101" y="844"/>
                  <a:pt x="19074" y="892"/>
                </a:cubicBezTo>
                <a:lnTo>
                  <a:pt x="18306" y="2649"/>
                </a:lnTo>
                <a:cubicBezTo>
                  <a:pt x="18284" y="2708"/>
                  <a:pt x="18242" y="2661"/>
                  <a:pt x="18242" y="2589"/>
                </a:cubicBezTo>
                <a:lnTo>
                  <a:pt x="18242" y="832"/>
                </a:lnTo>
                <a:cubicBezTo>
                  <a:pt x="18236" y="785"/>
                  <a:pt x="18257" y="747"/>
                  <a:pt x="18279" y="747"/>
                </a:cubicBezTo>
                <a:close/>
                <a:moveTo>
                  <a:pt x="3367" y="1014"/>
                </a:moveTo>
                <a:cubicBezTo>
                  <a:pt x="3380" y="1028"/>
                  <a:pt x="3392" y="1057"/>
                  <a:pt x="3392" y="1092"/>
                </a:cubicBezTo>
                <a:lnTo>
                  <a:pt x="3392" y="2946"/>
                </a:lnTo>
                <a:cubicBezTo>
                  <a:pt x="3392" y="2994"/>
                  <a:pt x="3375" y="3032"/>
                  <a:pt x="3353" y="3032"/>
                </a:cubicBezTo>
                <a:lnTo>
                  <a:pt x="2550" y="3032"/>
                </a:lnTo>
                <a:cubicBezTo>
                  <a:pt x="2517" y="3032"/>
                  <a:pt x="2496" y="2934"/>
                  <a:pt x="2523" y="2887"/>
                </a:cubicBezTo>
                <a:lnTo>
                  <a:pt x="3326" y="1033"/>
                </a:lnTo>
                <a:cubicBezTo>
                  <a:pt x="3337" y="1003"/>
                  <a:pt x="3353" y="1001"/>
                  <a:pt x="3367" y="1014"/>
                </a:cubicBezTo>
                <a:close/>
                <a:moveTo>
                  <a:pt x="19875" y="1048"/>
                </a:moveTo>
                <a:cubicBezTo>
                  <a:pt x="19889" y="1034"/>
                  <a:pt x="19905" y="1040"/>
                  <a:pt x="19916" y="1070"/>
                </a:cubicBezTo>
                <a:lnTo>
                  <a:pt x="20736" y="2887"/>
                </a:lnTo>
                <a:cubicBezTo>
                  <a:pt x="20763" y="2946"/>
                  <a:pt x="20741" y="3032"/>
                  <a:pt x="20709" y="3032"/>
                </a:cubicBezTo>
                <a:lnTo>
                  <a:pt x="19889" y="3032"/>
                </a:lnTo>
                <a:cubicBezTo>
                  <a:pt x="19867" y="3032"/>
                  <a:pt x="19850" y="2994"/>
                  <a:pt x="19850" y="2946"/>
                </a:cubicBezTo>
                <a:lnTo>
                  <a:pt x="19850" y="1129"/>
                </a:lnTo>
                <a:cubicBezTo>
                  <a:pt x="19850" y="1094"/>
                  <a:pt x="19862" y="1061"/>
                  <a:pt x="19875" y="1048"/>
                </a:cubicBezTo>
                <a:close/>
                <a:moveTo>
                  <a:pt x="4976" y="1096"/>
                </a:moveTo>
                <a:cubicBezTo>
                  <a:pt x="4990" y="1109"/>
                  <a:pt x="5000" y="1138"/>
                  <a:pt x="5000" y="1174"/>
                </a:cubicBezTo>
                <a:lnTo>
                  <a:pt x="5000" y="2946"/>
                </a:lnTo>
                <a:cubicBezTo>
                  <a:pt x="5005" y="2994"/>
                  <a:pt x="4984" y="3032"/>
                  <a:pt x="4963" y="3032"/>
                </a:cubicBezTo>
                <a:lnTo>
                  <a:pt x="4190" y="3032"/>
                </a:lnTo>
                <a:cubicBezTo>
                  <a:pt x="4158" y="3032"/>
                  <a:pt x="4136" y="2934"/>
                  <a:pt x="4163" y="2887"/>
                </a:cubicBezTo>
                <a:lnTo>
                  <a:pt x="4936" y="1115"/>
                </a:lnTo>
                <a:cubicBezTo>
                  <a:pt x="4947" y="1085"/>
                  <a:pt x="4963" y="1083"/>
                  <a:pt x="4976" y="1096"/>
                </a:cubicBezTo>
                <a:close/>
                <a:moveTo>
                  <a:pt x="6591" y="1096"/>
                </a:moveTo>
                <a:cubicBezTo>
                  <a:pt x="6605" y="1109"/>
                  <a:pt x="6615" y="1138"/>
                  <a:pt x="6615" y="1174"/>
                </a:cubicBezTo>
                <a:lnTo>
                  <a:pt x="6615" y="2946"/>
                </a:lnTo>
                <a:cubicBezTo>
                  <a:pt x="6615" y="2994"/>
                  <a:pt x="6599" y="3032"/>
                  <a:pt x="6578" y="3032"/>
                </a:cubicBezTo>
                <a:lnTo>
                  <a:pt x="5805" y="3032"/>
                </a:lnTo>
                <a:cubicBezTo>
                  <a:pt x="5773" y="3032"/>
                  <a:pt x="5751" y="2934"/>
                  <a:pt x="5778" y="2887"/>
                </a:cubicBezTo>
                <a:lnTo>
                  <a:pt x="6551" y="1115"/>
                </a:lnTo>
                <a:cubicBezTo>
                  <a:pt x="6562" y="1085"/>
                  <a:pt x="6578" y="1083"/>
                  <a:pt x="6591" y="1096"/>
                </a:cubicBezTo>
                <a:close/>
                <a:moveTo>
                  <a:pt x="8199" y="1096"/>
                </a:moveTo>
                <a:cubicBezTo>
                  <a:pt x="8213" y="1109"/>
                  <a:pt x="8225" y="1138"/>
                  <a:pt x="8225" y="1174"/>
                </a:cubicBezTo>
                <a:lnTo>
                  <a:pt x="8225" y="2946"/>
                </a:lnTo>
                <a:cubicBezTo>
                  <a:pt x="8230" y="2994"/>
                  <a:pt x="8208" y="3032"/>
                  <a:pt x="8186" y="3032"/>
                </a:cubicBezTo>
                <a:lnTo>
                  <a:pt x="7415" y="3032"/>
                </a:lnTo>
                <a:cubicBezTo>
                  <a:pt x="7382" y="3032"/>
                  <a:pt x="7361" y="2934"/>
                  <a:pt x="7388" y="2887"/>
                </a:cubicBezTo>
                <a:lnTo>
                  <a:pt x="8159" y="1115"/>
                </a:lnTo>
                <a:cubicBezTo>
                  <a:pt x="8170" y="1085"/>
                  <a:pt x="8186" y="1083"/>
                  <a:pt x="8199" y="1096"/>
                </a:cubicBezTo>
                <a:close/>
                <a:moveTo>
                  <a:pt x="9814" y="1096"/>
                </a:moveTo>
                <a:cubicBezTo>
                  <a:pt x="9828" y="1109"/>
                  <a:pt x="9840" y="1138"/>
                  <a:pt x="9840" y="1174"/>
                </a:cubicBezTo>
                <a:lnTo>
                  <a:pt x="9840" y="2946"/>
                </a:lnTo>
                <a:cubicBezTo>
                  <a:pt x="9840" y="2994"/>
                  <a:pt x="9822" y="3032"/>
                  <a:pt x="9801" y="3032"/>
                </a:cubicBezTo>
                <a:lnTo>
                  <a:pt x="9030" y="3032"/>
                </a:lnTo>
                <a:cubicBezTo>
                  <a:pt x="8997" y="3032"/>
                  <a:pt x="8976" y="2934"/>
                  <a:pt x="9003" y="2887"/>
                </a:cubicBezTo>
                <a:lnTo>
                  <a:pt x="9774" y="1115"/>
                </a:lnTo>
                <a:cubicBezTo>
                  <a:pt x="9785" y="1085"/>
                  <a:pt x="9801" y="1083"/>
                  <a:pt x="9814" y="1096"/>
                </a:cubicBezTo>
                <a:close/>
                <a:moveTo>
                  <a:pt x="11424" y="1096"/>
                </a:moveTo>
                <a:cubicBezTo>
                  <a:pt x="11438" y="1109"/>
                  <a:pt x="11448" y="1138"/>
                  <a:pt x="11448" y="1174"/>
                </a:cubicBezTo>
                <a:lnTo>
                  <a:pt x="11448" y="2946"/>
                </a:lnTo>
                <a:cubicBezTo>
                  <a:pt x="11453" y="2994"/>
                  <a:pt x="11432" y="3032"/>
                  <a:pt x="11411" y="3032"/>
                </a:cubicBezTo>
                <a:lnTo>
                  <a:pt x="10638" y="3032"/>
                </a:lnTo>
                <a:cubicBezTo>
                  <a:pt x="10605" y="3032"/>
                  <a:pt x="10584" y="2934"/>
                  <a:pt x="10611" y="2887"/>
                </a:cubicBezTo>
                <a:lnTo>
                  <a:pt x="11384" y="1115"/>
                </a:lnTo>
                <a:cubicBezTo>
                  <a:pt x="11394" y="1085"/>
                  <a:pt x="11411" y="1083"/>
                  <a:pt x="11424" y="1096"/>
                </a:cubicBezTo>
                <a:close/>
                <a:moveTo>
                  <a:pt x="13039" y="1096"/>
                </a:moveTo>
                <a:cubicBezTo>
                  <a:pt x="13053" y="1109"/>
                  <a:pt x="13063" y="1138"/>
                  <a:pt x="13063" y="1174"/>
                </a:cubicBezTo>
                <a:lnTo>
                  <a:pt x="13063" y="2946"/>
                </a:lnTo>
                <a:cubicBezTo>
                  <a:pt x="13063" y="2994"/>
                  <a:pt x="13047" y="3032"/>
                  <a:pt x="13026" y="3032"/>
                </a:cubicBezTo>
                <a:lnTo>
                  <a:pt x="12253" y="3032"/>
                </a:lnTo>
                <a:cubicBezTo>
                  <a:pt x="12220" y="3032"/>
                  <a:pt x="12199" y="2934"/>
                  <a:pt x="12226" y="2887"/>
                </a:cubicBezTo>
                <a:lnTo>
                  <a:pt x="12999" y="1115"/>
                </a:lnTo>
                <a:cubicBezTo>
                  <a:pt x="13009" y="1085"/>
                  <a:pt x="13026" y="1083"/>
                  <a:pt x="13039" y="1096"/>
                </a:cubicBezTo>
                <a:close/>
                <a:moveTo>
                  <a:pt x="14647" y="1096"/>
                </a:moveTo>
                <a:cubicBezTo>
                  <a:pt x="14661" y="1109"/>
                  <a:pt x="14673" y="1138"/>
                  <a:pt x="14673" y="1174"/>
                </a:cubicBezTo>
                <a:lnTo>
                  <a:pt x="14673" y="2946"/>
                </a:lnTo>
                <a:cubicBezTo>
                  <a:pt x="14678" y="2994"/>
                  <a:pt x="14655" y="3032"/>
                  <a:pt x="14634" y="3032"/>
                </a:cubicBezTo>
                <a:lnTo>
                  <a:pt x="13863" y="3032"/>
                </a:lnTo>
                <a:cubicBezTo>
                  <a:pt x="13830" y="3032"/>
                  <a:pt x="13809" y="2934"/>
                  <a:pt x="13836" y="2887"/>
                </a:cubicBezTo>
                <a:lnTo>
                  <a:pt x="14607" y="1115"/>
                </a:lnTo>
                <a:cubicBezTo>
                  <a:pt x="14618" y="1085"/>
                  <a:pt x="14634" y="1083"/>
                  <a:pt x="14647" y="1096"/>
                </a:cubicBezTo>
                <a:close/>
                <a:moveTo>
                  <a:pt x="16262" y="1096"/>
                </a:moveTo>
                <a:cubicBezTo>
                  <a:pt x="16276" y="1109"/>
                  <a:pt x="16286" y="1138"/>
                  <a:pt x="16286" y="1174"/>
                </a:cubicBezTo>
                <a:lnTo>
                  <a:pt x="16286" y="2946"/>
                </a:lnTo>
                <a:cubicBezTo>
                  <a:pt x="16286" y="2994"/>
                  <a:pt x="16270" y="3032"/>
                  <a:pt x="16249" y="3032"/>
                </a:cubicBezTo>
                <a:lnTo>
                  <a:pt x="15476" y="3032"/>
                </a:lnTo>
                <a:cubicBezTo>
                  <a:pt x="15443" y="3032"/>
                  <a:pt x="15422" y="2934"/>
                  <a:pt x="15449" y="2887"/>
                </a:cubicBezTo>
                <a:lnTo>
                  <a:pt x="16222" y="1115"/>
                </a:lnTo>
                <a:cubicBezTo>
                  <a:pt x="16232" y="1085"/>
                  <a:pt x="16249" y="1083"/>
                  <a:pt x="16262" y="1096"/>
                </a:cubicBezTo>
                <a:close/>
                <a:moveTo>
                  <a:pt x="17872" y="1096"/>
                </a:moveTo>
                <a:cubicBezTo>
                  <a:pt x="17886" y="1109"/>
                  <a:pt x="17896" y="1138"/>
                  <a:pt x="17896" y="1174"/>
                </a:cubicBezTo>
                <a:lnTo>
                  <a:pt x="17896" y="2946"/>
                </a:lnTo>
                <a:cubicBezTo>
                  <a:pt x="17901" y="2994"/>
                  <a:pt x="17885" y="3032"/>
                  <a:pt x="17864" y="3032"/>
                </a:cubicBezTo>
                <a:lnTo>
                  <a:pt x="17086" y="3032"/>
                </a:lnTo>
                <a:cubicBezTo>
                  <a:pt x="17053" y="3032"/>
                  <a:pt x="17032" y="2934"/>
                  <a:pt x="17059" y="2887"/>
                </a:cubicBezTo>
                <a:lnTo>
                  <a:pt x="17832" y="1115"/>
                </a:lnTo>
                <a:cubicBezTo>
                  <a:pt x="17842" y="1085"/>
                  <a:pt x="17859" y="1083"/>
                  <a:pt x="17872" y="1096"/>
                </a:cubicBezTo>
                <a:close/>
                <a:moveTo>
                  <a:pt x="19485" y="1096"/>
                </a:moveTo>
                <a:cubicBezTo>
                  <a:pt x="19499" y="1109"/>
                  <a:pt x="19511" y="1138"/>
                  <a:pt x="19511" y="1174"/>
                </a:cubicBezTo>
                <a:lnTo>
                  <a:pt x="19511" y="2946"/>
                </a:lnTo>
                <a:cubicBezTo>
                  <a:pt x="19511" y="2994"/>
                  <a:pt x="19493" y="3032"/>
                  <a:pt x="19472" y="3032"/>
                </a:cubicBezTo>
                <a:lnTo>
                  <a:pt x="18701" y="3032"/>
                </a:lnTo>
                <a:cubicBezTo>
                  <a:pt x="18668" y="3032"/>
                  <a:pt x="18647" y="2934"/>
                  <a:pt x="18674" y="2887"/>
                </a:cubicBezTo>
                <a:lnTo>
                  <a:pt x="19445" y="1115"/>
                </a:lnTo>
                <a:cubicBezTo>
                  <a:pt x="19456" y="1085"/>
                  <a:pt x="19472" y="1083"/>
                  <a:pt x="19485" y="1096"/>
                </a:cubicBezTo>
                <a:close/>
                <a:moveTo>
                  <a:pt x="1723" y="1159"/>
                </a:moveTo>
                <a:cubicBezTo>
                  <a:pt x="1736" y="1171"/>
                  <a:pt x="1745" y="1198"/>
                  <a:pt x="1745" y="1233"/>
                </a:cubicBezTo>
                <a:lnTo>
                  <a:pt x="1745" y="2946"/>
                </a:lnTo>
                <a:cubicBezTo>
                  <a:pt x="1745" y="2994"/>
                  <a:pt x="1728" y="3032"/>
                  <a:pt x="1706" y="3032"/>
                </a:cubicBezTo>
                <a:lnTo>
                  <a:pt x="896" y="3032"/>
                </a:lnTo>
                <a:cubicBezTo>
                  <a:pt x="864" y="3032"/>
                  <a:pt x="842" y="2934"/>
                  <a:pt x="869" y="2887"/>
                </a:cubicBezTo>
                <a:lnTo>
                  <a:pt x="1679" y="1174"/>
                </a:lnTo>
                <a:cubicBezTo>
                  <a:pt x="1693" y="1150"/>
                  <a:pt x="1710" y="1147"/>
                  <a:pt x="1723" y="1159"/>
                </a:cubicBezTo>
                <a:close/>
                <a:moveTo>
                  <a:pt x="827" y="5989"/>
                </a:moveTo>
                <a:cubicBezTo>
                  <a:pt x="735" y="5989"/>
                  <a:pt x="665" y="6143"/>
                  <a:pt x="665" y="6346"/>
                </a:cubicBezTo>
                <a:lnTo>
                  <a:pt x="665" y="17120"/>
                </a:lnTo>
                <a:cubicBezTo>
                  <a:pt x="665" y="17215"/>
                  <a:pt x="632" y="17283"/>
                  <a:pt x="589" y="17283"/>
                </a:cubicBezTo>
                <a:lnTo>
                  <a:pt x="76" y="17283"/>
                </a:lnTo>
                <a:cubicBezTo>
                  <a:pt x="33" y="17283"/>
                  <a:pt x="0" y="17355"/>
                  <a:pt x="0" y="17450"/>
                </a:cubicBezTo>
                <a:lnTo>
                  <a:pt x="0" y="18320"/>
                </a:lnTo>
                <a:cubicBezTo>
                  <a:pt x="0" y="19009"/>
                  <a:pt x="254" y="19568"/>
                  <a:pt x="567" y="19568"/>
                </a:cubicBezTo>
                <a:lnTo>
                  <a:pt x="3974" y="19568"/>
                </a:lnTo>
                <a:lnTo>
                  <a:pt x="3974" y="18828"/>
                </a:lnTo>
                <a:cubicBezTo>
                  <a:pt x="3974" y="16950"/>
                  <a:pt x="4645" y="15369"/>
                  <a:pt x="5493" y="15321"/>
                </a:cubicBezTo>
                <a:cubicBezTo>
                  <a:pt x="6378" y="15274"/>
                  <a:pt x="7101" y="16832"/>
                  <a:pt x="7101" y="18758"/>
                </a:cubicBezTo>
                <a:lnTo>
                  <a:pt x="7101" y="19568"/>
                </a:lnTo>
                <a:lnTo>
                  <a:pt x="15974" y="19568"/>
                </a:lnTo>
                <a:lnTo>
                  <a:pt x="15974" y="18828"/>
                </a:lnTo>
                <a:cubicBezTo>
                  <a:pt x="15974" y="16950"/>
                  <a:pt x="16643" y="15369"/>
                  <a:pt x="17491" y="15321"/>
                </a:cubicBezTo>
                <a:cubicBezTo>
                  <a:pt x="18376" y="15274"/>
                  <a:pt x="19101" y="16832"/>
                  <a:pt x="19101" y="18758"/>
                </a:cubicBezTo>
                <a:lnTo>
                  <a:pt x="19101" y="19568"/>
                </a:lnTo>
                <a:lnTo>
                  <a:pt x="21028" y="19568"/>
                </a:lnTo>
                <a:cubicBezTo>
                  <a:pt x="21341" y="19568"/>
                  <a:pt x="21595" y="19009"/>
                  <a:pt x="21595" y="18320"/>
                </a:cubicBezTo>
                <a:lnTo>
                  <a:pt x="21595" y="17450"/>
                </a:lnTo>
                <a:cubicBezTo>
                  <a:pt x="21600" y="17379"/>
                  <a:pt x="21562" y="17298"/>
                  <a:pt x="21519" y="17298"/>
                </a:cubicBezTo>
                <a:lnTo>
                  <a:pt x="21087" y="17298"/>
                </a:lnTo>
                <a:cubicBezTo>
                  <a:pt x="21043" y="17298"/>
                  <a:pt x="21011" y="17226"/>
                  <a:pt x="21011" y="17131"/>
                </a:cubicBezTo>
                <a:lnTo>
                  <a:pt x="21001" y="12554"/>
                </a:lnTo>
                <a:cubicBezTo>
                  <a:pt x="21001" y="12447"/>
                  <a:pt x="20995" y="12352"/>
                  <a:pt x="20984" y="12245"/>
                </a:cubicBezTo>
                <a:lnTo>
                  <a:pt x="20628" y="8322"/>
                </a:lnTo>
                <a:cubicBezTo>
                  <a:pt x="20584" y="7846"/>
                  <a:pt x="20390" y="7501"/>
                  <a:pt x="20169" y="7501"/>
                </a:cubicBezTo>
                <a:lnTo>
                  <a:pt x="19408" y="7501"/>
                </a:lnTo>
                <a:cubicBezTo>
                  <a:pt x="19337" y="7501"/>
                  <a:pt x="19273" y="7417"/>
                  <a:pt x="19236" y="7274"/>
                </a:cubicBezTo>
                <a:lnTo>
                  <a:pt x="18981" y="6264"/>
                </a:lnTo>
                <a:cubicBezTo>
                  <a:pt x="18938" y="6097"/>
                  <a:pt x="18856" y="5989"/>
                  <a:pt x="18770" y="5989"/>
                </a:cubicBezTo>
                <a:lnTo>
                  <a:pt x="16762" y="5989"/>
                </a:lnTo>
                <a:lnTo>
                  <a:pt x="14214" y="5989"/>
                </a:lnTo>
                <a:cubicBezTo>
                  <a:pt x="14122" y="5989"/>
                  <a:pt x="14045" y="6158"/>
                  <a:pt x="14045" y="6360"/>
                </a:cubicBezTo>
                <a:lnTo>
                  <a:pt x="14045" y="17164"/>
                </a:lnTo>
                <a:cubicBezTo>
                  <a:pt x="14045" y="17235"/>
                  <a:pt x="14018" y="17298"/>
                  <a:pt x="13986" y="17298"/>
                </a:cubicBezTo>
                <a:lnTo>
                  <a:pt x="13775" y="17298"/>
                </a:lnTo>
                <a:cubicBezTo>
                  <a:pt x="13742" y="17298"/>
                  <a:pt x="13716" y="17235"/>
                  <a:pt x="13716" y="17164"/>
                </a:cubicBezTo>
                <a:lnTo>
                  <a:pt x="13716" y="8760"/>
                </a:lnTo>
                <a:cubicBezTo>
                  <a:pt x="13716" y="8641"/>
                  <a:pt x="13674" y="8545"/>
                  <a:pt x="13620" y="8545"/>
                </a:cubicBezTo>
                <a:lnTo>
                  <a:pt x="11426" y="8545"/>
                </a:lnTo>
                <a:cubicBezTo>
                  <a:pt x="11372" y="8545"/>
                  <a:pt x="11330" y="8641"/>
                  <a:pt x="11330" y="8760"/>
                </a:cubicBezTo>
                <a:lnTo>
                  <a:pt x="11330" y="17164"/>
                </a:lnTo>
                <a:cubicBezTo>
                  <a:pt x="11330" y="17235"/>
                  <a:pt x="11303" y="17298"/>
                  <a:pt x="11271" y="17298"/>
                </a:cubicBezTo>
                <a:lnTo>
                  <a:pt x="11060" y="17298"/>
                </a:lnTo>
                <a:cubicBezTo>
                  <a:pt x="11027" y="17298"/>
                  <a:pt x="11001" y="17235"/>
                  <a:pt x="11001" y="17164"/>
                </a:cubicBezTo>
                <a:lnTo>
                  <a:pt x="11001" y="6360"/>
                </a:lnTo>
                <a:cubicBezTo>
                  <a:pt x="11001" y="6158"/>
                  <a:pt x="10924" y="5989"/>
                  <a:pt x="10832" y="5989"/>
                </a:cubicBezTo>
                <a:lnTo>
                  <a:pt x="827" y="5989"/>
                </a:lnTo>
                <a:close/>
                <a:moveTo>
                  <a:pt x="14867" y="8404"/>
                </a:moveTo>
                <a:lnTo>
                  <a:pt x="16740" y="8404"/>
                </a:lnTo>
                <a:cubicBezTo>
                  <a:pt x="16869" y="8404"/>
                  <a:pt x="16973" y="8631"/>
                  <a:pt x="16973" y="8916"/>
                </a:cubicBezTo>
                <a:lnTo>
                  <a:pt x="16973" y="11543"/>
                </a:lnTo>
                <a:cubicBezTo>
                  <a:pt x="16973" y="11828"/>
                  <a:pt x="16869" y="12052"/>
                  <a:pt x="16740" y="12052"/>
                </a:cubicBezTo>
                <a:lnTo>
                  <a:pt x="14867" y="12052"/>
                </a:lnTo>
                <a:cubicBezTo>
                  <a:pt x="14737" y="12052"/>
                  <a:pt x="14634" y="11828"/>
                  <a:pt x="14634" y="11543"/>
                </a:cubicBezTo>
                <a:lnTo>
                  <a:pt x="14634" y="8916"/>
                </a:lnTo>
                <a:cubicBezTo>
                  <a:pt x="14634" y="8631"/>
                  <a:pt x="14737" y="8404"/>
                  <a:pt x="14867" y="8404"/>
                </a:cubicBezTo>
                <a:close/>
                <a:moveTo>
                  <a:pt x="18355" y="8404"/>
                </a:moveTo>
                <a:lnTo>
                  <a:pt x="20007" y="8404"/>
                </a:lnTo>
                <a:cubicBezTo>
                  <a:pt x="20115" y="8404"/>
                  <a:pt x="20213" y="8582"/>
                  <a:pt x="20234" y="8820"/>
                </a:cubicBezTo>
                <a:lnTo>
                  <a:pt x="20461" y="11446"/>
                </a:lnTo>
                <a:cubicBezTo>
                  <a:pt x="20488" y="11756"/>
                  <a:pt x="20380" y="12052"/>
                  <a:pt x="20234" y="12052"/>
                </a:cubicBezTo>
                <a:lnTo>
                  <a:pt x="18355" y="12052"/>
                </a:lnTo>
                <a:cubicBezTo>
                  <a:pt x="18225" y="12052"/>
                  <a:pt x="18122" y="11828"/>
                  <a:pt x="18122" y="11543"/>
                </a:cubicBezTo>
                <a:lnTo>
                  <a:pt x="18122" y="8916"/>
                </a:lnTo>
                <a:cubicBezTo>
                  <a:pt x="18122" y="8631"/>
                  <a:pt x="18225" y="8404"/>
                  <a:pt x="18355" y="8404"/>
                </a:cubicBezTo>
                <a:close/>
                <a:moveTo>
                  <a:pt x="11885" y="12030"/>
                </a:moveTo>
                <a:cubicBezTo>
                  <a:pt x="12009" y="12030"/>
                  <a:pt x="12113" y="12254"/>
                  <a:pt x="12113" y="12528"/>
                </a:cubicBezTo>
                <a:cubicBezTo>
                  <a:pt x="12113" y="12801"/>
                  <a:pt x="12009" y="13029"/>
                  <a:pt x="11885" y="13029"/>
                </a:cubicBezTo>
                <a:cubicBezTo>
                  <a:pt x="11761" y="13029"/>
                  <a:pt x="11659" y="12801"/>
                  <a:pt x="11659" y="12528"/>
                </a:cubicBezTo>
                <a:cubicBezTo>
                  <a:pt x="11659" y="12254"/>
                  <a:pt x="11761" y="12030"/>
                  <a:pt x="11885" y="12030"/>
                </a:cubicBezTo>
                <a:close/>
                <a:moveTo>
                  <a:pt x="12540" y="12041"/>
                </a:moveTo>
                <a:cubicBezTo>
                  <a:pt x="12664" y="12041"/>
                  <a:pt x="12766" y="12269"/>
                  <a:pt x="12766" y="12542"/>
                </a:cubicBezTo>
                <a:cubicBezTo>
                  <a:pt x="12766" y="12816"/>
                  <a:pt x="12664" y="13040"/>
                  <a:pt x="12540" y="13040"/>
                </a:cubicBezTo>
                <a:cubicBezTo>
                  <a:pt x="12415" y="13040"/>
                  <a:pt x="12312" y="12816"/>
                  <a:pt x="12312" y="12542"/>
                </a:cubicBezTo>
                <a:cubicBezTo>
                  <a:pt x="12317" y="12257"/>
                  <a:pt x="12415" y="12041"/>
                  <a:pt x="12540" y="12041"/>
                </a:cubicBezTo>
                <a:close/>
                <a:moveTo>
                  <a:pt x="13193" y="12041"/>
                </a:moveTo>
                <a:cubicBezTo>
                  <a:pt x="13317" y="12041"/>
                  <a:pt x="13419" y="12269"/>
                  <a:pt x="13419" y="12542"/>
                </a:cubicBezTo>
                <a:cubicBezTo>
                  <a:pt x="13419" y="12816"/>
                  <a:pt x="13317" y="13040"/>
                  <a:pt x="13193" y="13040"/>
                </a:cubicBezTo>
                <a:cubicBezTo>
                  <a:pt x="13068" y="13040"/>
                  <a:pt x="12965" y="12816"/>
                  <a:pt x="12965" y="12542"/>
                </a:cubicBezTo>
                <a:cubicBezTo>
                  <a:pt x="12970" y="12257"/>
                  <a:pt x="13074" y="12041"/>
                  <a:pt x="13193" y="12041"/>
                </a:cubicBezTo>
                <a:close/>
                <a:moveTo>
                  <a:pt x="13329" y="13523"/>
                </a:moveTo>
                <a:cubicBezTo>
                  <a:pt x="13344" y="13528"/>
                  <a:pt x="13357" y="13546"/>
                  <a:pt x="13365" y="13575"/>
                </a:cubicBezTo>
                <a:lnTo>
                  <a:pt x="13431" y="13765"/>
                </a:lnTo>
                <a:cubicBezTo>
                  <a:pt x="13452" y="13824"/>
                  <a:pt x="13446" y="13907"/>
                  <a:pt x="13419" y="13943"/>
                </a:cubicBezTo>
                <a:lnTo>
                  <a:pt x="13279" y="14181"/>
                </a:lnTo>
                <a:cubicBezTo>
                  <a:pt x="13263" y="14205"/>
                  <a:pt x="13251" y="14264"/>
                  <a:pt x="13257" y="14300"/>
                </a:cubicBezTo>
                <a:cubicBezTo>
                  <a:pt x="13289" y="14621"/>
                  <a:pt x="13241" y="14956"/>
                  <a:pt x="13112" y="15158"/>
                </a:cubicBezTo>
                <a:cubicBezTo>
                  <a:pt x="12993" y="15336"/>
                  <a:pt x="12841" y="15345"/>
                  <a:pt x="12722" y="15202"/>
                </a:cubicBezTo>
                <a:cubicBezTo>
                  <a:pt x="12700" y="15179"/>
                  <a:pt x="12679" y="15182"/>
                  <a:pt x="12663" y="15217"/>
                </a:cubicBezTo>
                <a:lnTo>
                  <a:pt x="12523" y="15455"/>
                </a:lnTo>
                <a:cubicBezTo>
                  <a:pt x="12496" y="15503"/>
                  <a:pt x="12458" y="15489"/>
                  <a:pt x="12442" y="15429"/>
                </a:cubicBezTo>
                <a:lnTo>
                  <a:pt x="12378" y="15240"/>
                </a:lnTo>
                <a:cubicBezTo>
                  <a:pt x="12356" y="15180"/>
                  <a:pt x="12361" y="15097"/>
                  <a:pt x="12388" y="15061"/>
                </a:cubicBezTo>
                <a:lnTo>
                  <a:pt x="12528" y="14824"/>
                </a:lnTo>
                <a:cubicBezTo>
                  <a:pt x="12544" y="14800"/>
                  <a:pt x="12555" y="14740"/>
                  <a:pt x="12550" y="14705"/>
                </a:cubicBezTo>
                <a:cubicBezTo>
                  <a:pt x="12517" y="14384"/>
                  <a:pt x="12565" y="14052"/>
                  <a:pt x="12695" y="13850"/>
                </a:cubicBezTo>
                <a:cubicBezTo>
                  <a:pt x="12814" y="13672"/>
                  <a:pt x="12966" y="13659"/>
                  <a:pt x="13085" y="13802"/>
                </a:cubicBezTo>
                <a:cubicBezTo>
                  <a:pt x="13106" y="13826"/>
                  <a:pt x="13128" y="13826"/>
                  <a:pt x="13144" y="13791"/>
                </a:cubicBezTo>
                <a:lnTo>
                  <a:pt x="13284" y="13553"/>
                </a:lnTo>
                <a:cubicBezTo>
                  <a:pt x="13297" y="13529"/>
                  <a:pt x="13315" y="13519"/>
                  <a:pt x="13329" y="13523"/>
                </a:cubicBezTo>
                <a:close/>
                <a:moveTo>
                  <a:pt x="11772" y="13635"/>
                </a:moveTo>
                <a:lnTo>
                  <a:pt x="11993" y="13635"/>
                </a:lnTo>
                <a:cubicBezTo>
                  <a:pt x="12025" y="13635"/>
                  <a:pt x="12054" y="13693"/>
                  <a:pt x="12054" y="13765"/>
                </a:cubicBezTo>
                <a:lnTo>
                  <a:pt x="12054" y="15228"/>
                </a:lnTo>
                <a:cubicBezTo>
                  <a:pt x="12054" y="15300"/>
                  <a:pt x="12025" y="15359"/>
                  <a:pt x="11993" y="15359"/>
                </a:cubicBezTo>
                <a:lnTo>
                  <a:pt x="11772" y="15359"/>
                </a:lnTo>
                <a:cubicBezTo>
                  <a:pt x="11739" y="15359"/>
                  <a:pt x="11713" y="15300"/>
                  <a:pt x="11713" y="15228"/>
                </a:cubicBezTo>
                <a:lnTo>
                  <a:pt x="11713" y="13765"/>
                </a:lnTo>
                <a:cubicBezTo>
                  <a:pt x="11713" y="13693"/>
                  <a:pt x="11739" y="13635"/>
                  <a:pt x="11772" y="13635"/>
                </a:cubicBezTo>
                <a:close/>
                <a:moveTo>
                  <a:pt x="5540" y="15964"/>
                </a:moveTo>
                <a:cubicBezTo>
                  <a:pt x="4833" y="15964"/>
                  <a:pt x="4261" y="17227"/>
                  <a:pt x="4261" y="18784"/>
                </a:cubicBezTo>
                <a:cubicBezTo>
                  <a:pt x="4261" y="20341"/>
                  <a:pt x="4833" y="21600"/>
                  <a:pt x="5540" y="21600"/>
                </a:cubicBezTo>
                <a:cubicBezTo>
                  <a:pt x="6247" y="21600"/>
                  <a:pt x="6821" y="20341"/>
                  <a:pt x="6821" y="18784"/>
                </a:cubicBezTo>
                <a:cubicBezTo>
                  <a:pt x="6821" y="17227"/>
                  <a:pt x="6242" y="15964"/>
                  <a:pt x="5540" y="15964"/>
                </a:cubicBezTo>
                <a:close/>
                <a:moveTo>
                  <a:pt x="17535" y="15964"/>
                </a:moveTo>
                <a:cubicBezTo>
                  <a:pt x="16827" y="15964"/>
                  <a:pt x="16254" y="17227"/>
                  <a:pt x="16254" y="18784"/>
                </a:cubicBezTo>
                <a:cubicBezTo>
                  <a:pt x="16254" y="20341"/>
                  <a:pt x="16827" y="21600"/>
                  <a:pt x="17535" y="21600"/>
                </a:cubicBezTo>
                <a:cubicBezTo>
                  <a:pt x="18242" y="21600"/>
                  <a:pt x="18814" y="20341"/>
                  <a:pt x="18814" y="18784"/>
                </a:cubicBezTo>
                <a:cubicBezTo>
                  <a:pt x="18814" y="17227"/>
                  <a:pt x="18242" y="15964"/>
                  <a:pt x="17535" y="15964"/>
                </a:cubicBezTo>
                <a:close/>
                <a:moveTo>
                  <a:pt x="5540" y="17309"/>
                </a:moveTo>
                <a:cubicBezTo>
                  <a:pt x="5913" y="17309"/>
                  <a:pt x="6210" y="17975"/>
                  <a:pt x="6210" y="18784"/>
                </a:cubicBezTo>
                <a:cubicBezTo>
                  <a:pt x="6210" y="19592"/>
                  <a:pt x="5907" y="20255"/>
                  <a:pt x="5540" y="20255"/>
                </a:cubicBezTo>
                <a:cubicBezTo>
                  <a:pt x="5167" y="20255"/>
                  <a:pt x="4872" y="19592"/>
                  <a:pt x="4872" y="18784"/>
                </a:cubicBezTo>
                <a:cubicBezTo>
                  <a:pt x="4872" y="17975"/>
                  <a:pt x="5173" y="17309"/>
                  <a:pt x="5540" y="17309"/>
                </a:cubicBezTo>
                <a:close/>
                <a:moveTo>
                  <a:pt x="17535" y="17309"/>
                </a:moveTo>
                <a:cubicBezTo>
                  <a:pt x="17907" y="17309"/>
                  <a:pt x="18203" y="17975"/>
                  <a:pt x="18203" y="18784"/>
                </a:cubicBezTo>
                <a:cubicBezTo>
                  <a:pt x="18203" y="19592"/>
                  <a:pt x="17907" y="20255"/>
                  <a:pt x="17535" y="20255"/>
                </a:cubicBezTo>
                <a:cubicBezTo>
                  <a:pt x="17162" y="20255"/>
                  <a:pt x="16865" y="19592"/>
                  <a:pt x="16865" y="18784"/>
                </a:cubicBezTo>
                <a:cubicBezTo>
                  <a:pt x="16865" y="17975"/>
                  <a:pt x="17167" y="17309"/>
                  <a:pt x="17535" y="17309"/>
                </a:cubicBezTo>
                <a:close/>
              </a:path>
            </a:pathLst>
          </a:custGeom>
          <a:ln w="12700">
            <a:solidFill>
              <a:srgbClr val="000000"/>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308" name="船"/>
          <p:cNvSpPr/>
          <p:nvPr/>
        </p:nvSpPr>
        <p:spPr>
          <a:xfrm>
            <a:off x="3635375" y="8956675"/>
            <a:ext cx="1184275" cy="482600"/>
          </a:xfrm>
          <a:custGeom>
            <a:avLst/>
            <a:gdLst/>
            <a:ahLst/>
            <a:cxnLst>
              <a:cxn ang="0">
                <a:pos x="wd2" y="hd2"/>
              </a:cxn>
              <a:cxn ang="5400000">
                <a:pos x="wd2" y="hd2"/>
              </a:cxn>
              <a:cxn ang="10800000">
                <a:pos x="wd2" y="hd2"/>
              </a:cxn>
              <a:cxn ang="16200000">
                <a:pos x="wd2" y="hd2"/>
              </a:cxn>
            </a:cxnLst>
            <a:rect l="0" t="0" r="r" b="b"/>
            <a:pathLst>
              <a:path w="21600" h="21600" extrusionOk="0">
                <a:moveTo>
                  <a:pt x="4919" y="0"/>
                </a:moveTo>
                <a:lnTo>
                  <a:pt x="4919" y="717"/>
                </a:lnTo>
                <a:lnTo>
                  <a:pt x="5162" y="717"/>
                </a:lnTo>
                <a:lnTo>
                  <a:pt x="5162" y="1488"/>
                </a:lnTo>
                <a:lnTo>
                  <a:pt x="3370" y="1488"/>
                </a:lnTo>
                <a:lnTo>
                  <a:pt x="3370" y="5382"/>
                </a:lnTo>
                <a:lnTo>
                  <a:pt x="1569" y="5382"/>
                </a:lnTo>
                <a:lnTo>
                  <a:pt x="1569" y="11432"/>
                </a:lnTo>
                <a:lnTo>
                  <a:pt x="854" y="11432"/>
                </a:lnTo>
                <a:lnTo>
                  <a:pt x="854" y="14863"/>
                </a:lnTo>
                <a:lnTo>
                  <a:pt x="1569" y="14863"/>
                </a:lnTo>
                <a:lnTo>
                  <a:pt x="1953" y="14863"/>
                </a:lnTo>
                <a:lnTo>
                  <a:pt x="5709" y="14863"/>
                </a:lnTo>
                <a:lnTo>
                  <a:pt x="5709" y="5598"/>
                </a:lnTo>
                <a:lnTo>
                  <a:pt x="5709" y="5382"/>
                </a:lnTo>
                <a:lnTo>
                  <a:pt x="5709" y="1488"/>
                </a:lnTo>
                <a:lnTo>
                  <a:pt x="5460" y="1488"/>
                </a:lnTo>
                <a:lnTo>
                  <a:pt x="5460" y="717"/>
                </a:lnTo>
                <a:lnTo>
                  <a:pt x="5704" y="717"/>
                </a:lnTo>
                <a:lnTo>
                  <a:pt x="5704" y="0"/>
                </a:lnTo>
                <a:lnTo>
                  <a:pt x="4919" y="0"/>
                </a:lnTo>
                <a:close/>
                <a:moveTo>
                  <a:pt x="3901" y="2295"/>
                </a:moveTo>
                <a:lnTo>
                  <a:pt x="4329" y="2295"/>
                </a:lnTo>
                <a:cubicBezTo>
                  <a:pt x="4388" y="2295"/>
                  <a:pt x="4437" y="2415"/>
                  <a:pt x="4437" y="2561"/>
                </a:cubicBezTo>
                <a:lnTo>
                  <a:pt x="4437" y="3609"/>
                </a:lnTo>
                <a:cubicBezTo>
                  <a:pt x="4437" y="3755"/>
                  <a:pt x="4388" y="3874"/>
                  <a:pt x="4329" y="3874"/>
                </a:cubicBezTo>
                <a:lnTo>
                  <a:pt x="3901" y="3874"/>
                </a:lnTo>
                <a:cubicBezTo>
                  <a:pt x="3841" y="3874"/>
                  <a:pt x="3793" y="3755"/>
                  <a:pt x="3793" y="3609"/>
                </a:cubicBezTo>
                <a:lnTo>
                  <a:pt x="3793" y="2561"/>
                </a:lnTo>
                <a:cubicBezTo>
                  <a:pt x="3793" y="2415"/>
                  <a:pt x="3841" y="2296"/>
                  <a:pt x="3901" y="2295"/>
                </a:cubicBezTo>
                <a:close/>
                <a:moveTo>
                  <a:pt x="4831" y="2295"/>
                </a:moveTo>
                <a:lnTo>
                  <a:pt x="5259" y="2295"/>
                </a:lnTo>
                <a:cubicBezTo>
                  <a:pt x="5318" y="2295"/>
                  <a:pt x="5367" y="2415"/>
                  <a:pt x="5367" y="2561"/>
                </a:cubicBezTo>
                <a:lnTo>
                  <a:pt x="5367" y="3609"/>
                </a:lnTo>
                <a:cubicBezTo>
                  <a:pt x="5367" y="3755"/>
                  <a:pt x="5318" y="3874"/>
                  <a:pt x="5259" y="3874"/>
                </a:cubicBezTo>
                <a:lnTo>
                  <a:pt x="4831" y="3874"/>
                </a:lnTo>
                <a:cubicBezTo>
                  <a:pt x="4771" y="3874"/>
                  <a:pt x="4723" y="3755"/>
                  <a:pt x="4723" y="3609"/>
                </a:cubicBezTo>
                <a:lnTo>
                  <a:pt x="4723" y="2561"/>
                </a:lnTo>
                <a:cubicBezTo>
                  <a:pt x="4723" y="2415"/>
                  <a:pt x="4771" y="2296"/>
                  <a:pt x="4831" y="2295"/>
                </a:cubicBezTo>
                <a:close/>
                <a:moveTo>
                  <a:pt x="6503" y="5544"/>
                </a:moveTo>
                <a:lnTo>
                  <a:pt x="6503" y="8250"/>
                </a:lnTo>
                <a:lnTo>
                  <a:pt x="8896" y="8250"/>
                </a:lnTo>
                <a:lnTo>
                  <a:pt x="8896" y="5544"/>
                </a:lnTo>
                <a:lnTo>
                  <a:pt x="6503" y="5544"/>
                </a:lnTo>
                <a:close/>
                <a:moveTo>
                  <a:pt x="9112" y="5544"/>
                </a:moveTo>
                <a:lnTo>
                  <a:pt x="9112" y="8250"/>
                </a:lnTo>
                <a:lnTo>
                  <a:pt x="11503" y="8250"/>
                </a:lnTo>
                <a:lnTo>
                  <a:pt x="11503" y="5544"/>
                </a:lnTo>
                <a:lnTo>
                  <a:pt x="9112" y="5544"/>
                </a:lnTo>
                <a:close/>
                <a:moveTo>
                  <a:pt x="11747" y="5544"/>
                </a:moveTo>
                <a:lnTo>
                  <a:pt x="11747" y="8250"/>
                </a:lnTo>
                <a:lnTo>
                  <a:pt x="14138" y="8250"/>
                </a:lnTo>
                <a:lnTo>
                  <a:pt x="14138" y="5544"/>
                </a:lnTo>
                <a:lnTo>
                  <a:pt x="11747" y="5544"/>
                </a:lnTo>
                <a:close/>
                <a:moveTo>
                  <a:pt x="14388" y="5544"/>
                </a:moveTo>
                <a:lnTo>
                  <a:pt x="14388" y="8250"/>
                </a:lnTo>
                <a:lnTo>
                  <a:pt x="16779" y="8250"/>
                </a:lnTo>
                <a:lnTo>
                  <a:pt x="16779" y="5544"/>
                </a:lnTo>
                <a:lnTo>
                  <a:pt x="14388" y="5544"/>
                </a:lnTo>
                <a:close/>
                <a:moveTo>
                  <a:pt x="17023" y="5544"/>
                </a:moveTo>
                <a:lnTo>
                  <a:pt x="17023" y="8250"/>
                </a:lnTo>
                <a:lnTo>
                  <a:pt x="19414" y="8250"/>
                </a:lnTo>
                <a:lnTo>
                  <a:pt x="19414" y="5544"/>
                </a:lnTo>
                <a:lnTo>
                  <a:pt x="17023" y="5544"/>
                </a:lnTo>
                <a:close/>
                <a:moveTo>
                  <a:pt x="2029" y="6327"/>
                </a:moveTo>
                <a:lnTo>
                  <a:pt x="2457" y="6327"/>
                </a:lnTo>
                <a:cubicBezTo>
                  <a:pt x="2516" y="6327"/>
                  <a:pt x="2565" y="6446"/>
                  <a:pt x="2565" y="6592"/>
                </a:cubicBezTo>
                <a:lnTo>
                  <a:pt x="2565" y="7636"/>
                </a:lnTo>
                <a:cubicBezTo>
                  <a:pt x="2565" y="7782"/>
                  <a:pt x="2516" y="7902"/>
                  <a:pt x="2457" y="7902"/>
                </a:cubicBezTo>
                <a:lnTo>
                  <a:pt x="2029" y="7902"/>
                </a:lnTo>
                <a:cubicBezTo>
                  <a:pt x="1970" y="7902"/>
                  <a:pt x="1921" y="7782"/>
                  <a:pt x="1921" y="7636"/>
                </a:cubicBezTo>
                <a:lnTo>
                  <a:pt x="1921" y="6592"/>
                </a:lnTo>
                <a:cubicBezTo>
                  <a:pt x="1921" y="6446"/>
                  <a:pt x="1970" y="6327"/>
                  <a:pt x="2029" y="6327"/>
                </a:cubicBezTo>
                <a:close/>
                <a:moveTo>
                  <a:pt x="2964" y="6327"/>
                </a:moveTo>
                <a:lnTo>
                  <a:pt x="3392" y="6327"/>
                </a:lnTo>
                <a:cubicBezTo>
                  <a:pt x="3452" y="6327"/>
                  <a:pt x="3500" y="6446"/>
                  <a:pt x="3500" y="6592"/>
                </a:cubicBezTo>
                <a:lnTo>
                  <a:pt x="3500" y="7636"/>
                </a:lnTo>
                <a:cubicBezTo>
                  <a:pt x="3500" y="7782"/>
                  <a:pt x="3452" y="7902"/>
                  <a:pt x="3392" y="7902"/>
                </a:cubicBezTo>
                <a:lnTo>
                  <a:pt x="2964" y="7902"/>
                </a:lnTo>
                <a:cubicBezTo>
                  <a:pt x="2905" y="7902"/>
                  <a:pt x="2856" y="7782"/>
                  <a:pt x="2856" y="7636"/>
                </a:cubicBezTo>
                <a:lnTo>
                  <a:pt x="2856" y="6592"/>
                </a:lnTo>
                <a:cubicBezTo>
                  <a:pt x="2856" y="6446"/>
                  <a:pt x="2905" y="6327"/>
                  <a:pt x="2964" y="6327"/>
                </a:cubicBezTo>
                <a:close/>
                <a:moveTo>
                  <a:pt x="3901" y="6327"/>
                </a:moveTo>
                <a:lnTo>
                  <a:pt x="4329" y="6327"/>
                </a:lnTo>
                <a:cubicBezTo>
                  <a:pt x="4388" y="6327"/>
                  <a:pt x="4437" y="6446"/>
                  <a:pt x="4437" y="6592"/>
                </a:cubicBezTo>
                <a:lnTo>
                  <a:pt x="4437" y="7636"/>
                </a:lnTo>
                <a:cubicBezTo>
                  <a:pt x="4437" y="7782"/>
                  <a:pt x="4388" y="7902"/>
                  <a:pt x="4329" y="7902"/>
                </a:cubicBezTo>
                <a:lnTo>
                  <a:pt x="3901" y="7902"/>
                </a:lnTo>
                <a:cubicBezTo>
                  <a:pt x="3841" y="7902"/>
                  <a:pt x="3793" y="7782"/>
                  <a:pt x="3793" y="7636"/>
                </a:cubicBezTo>
                <a:lnTo>
                  <a:pt x="3793" y="6592"/>
                </a:lnTo>
                <a:cubicBezTo>
                  <a:pt x="3793" y="6446"/>
                  <a:pt x="3841" y="6327"/>
                  <a:pt x="3901" y="6327"/>
                </a:cubicBezTo>
                <a:close/>
                <a:moveTo>
                  <a:pt x="4831" y="6327"/>
                </a:moveTo>
                <a:lnTo>
                  <a:pt x="5259" y="6327"/>
                </a:lnTo>
                <a:cubicBezTo>
                  <a:pt x="5318" y="6327"/>
                  <a:pt x="5367" y="6446"/>
                  <a:pt x="5367" y="6592"/>
                </a:cubicBezTo>
                <a:lnTo>
                  <a:pt x="5367" y="7636"/>
                </a:lnTo>
                <a:cubicBezTo>
                  <a:pt x="5367" y="7782"/>
                  <a:pt x="5318" y="7902"/>
                  <a:pt x="5259" y="7902"/>
                </a:cubicBezTo>
                <a:lnTo>
                  <a:pt x="4831" y="7902"/>
                </a:lnTo>
                <a:cubicBezTo>
                  <a:pt x="4771" y="7902"/>
                  <a:pt x="4723" y="7782"/>
                  <a:pt x="4723" y="7636"/>
                </a:cubicBezTo>
                <a:lnTo>
                  <a:pt x="4723" y="6592"/>
                </a:lnTo>
                <a:cubicBezTo>
                  <a:pt x="4723" y="6446"/>
                  <a:pt x="4771" y="6327"/>
                  <a:pt x="4831" y="6327"/>
                </a:cubicBezTo>
                <a:close/>
                <a:moveTo>
                  <a:pt x="6503" y="8780"/>
                </a:moveTo>
                <a:lnTo>
                  <a:pt x="6503" y="11482"/>
                </a:lnTo>
                <a:lnTo>
                  <a:pt x="8896" y="11482"/>
                </a:lnTo>
                <a:lnTo>
                  <a:pt x="8896" y="8780"/>
                </a:lnTo>
                <a:lnTo>
                  <a:pt x="6503" y="8780"/>
                </a:lnTo>
                <a:close/>
                <a:moveTo>
                  <a:pt x="9112" y="8780"/>
                </a:moveTo>
                <a:lnTo>
                  <a:pt x="9112" y="11482"/>
                </a:lnTo>
                <a:lnTo>
                  <a:pt x="11503" y="11482"/>
                </a:lnTo>
                <a:lnTo>
                  <a:pt x="11503" y="8780"/>
                </a:lnTo>
                <a:lnTo>
                  <a:pt x="9112" y="8780"/>
                </a:lnTo>
                <a:close/>
                <a:moveTo>
                  <a:pt x="11747" y="8780"/>
                </a:moveTo>
                <a:lnTo>
                  <a:pt x="11747" y="11482"/>
                </a:lnTo>
                <a:lnTo>
                  <a:pt x="14138" y="11482"/>
                </a:lnTo>
                <a:lnTo>
                  <a:pt x="14138" y="8780"/>
                </a:lnTo>
                <a:lnTo>
                  <a:pt x="11747" y="8780"/>
                </a:lnTo>
                <a:close/>
                <a:moveTo>
                  <a:pt x="14388" y="8780"/>
                </a:moveTo>
                <a:lnTo>
                  <a:pt x="14388" y="11482"/>
                </a:lnTo>
                <a:lnTo>
                  <a:pt x="16779" y="11482"/>
                </a:lnTo>
                <a:lnTo>
                  <a:pt x="16779" y="8780"/>
                </a:lnTo>
                <a:lnTo>
                  <a:pt x="14388" y="8780"/>
                </a:lnTo>
                <a:close/>
                <a:moveTo>
                  <a:pt x="17023" y="8780"/>
                </a:moveTo>
                <a:lnTo>
                  <a:pt x="17023" y="11482"/>
                </a:lnTo>
                <a:lnTo>
                  <a:pt x="19414" y="11482"/>
                </a:lnTo>
                <a:lnTo>
                  <a:pt x="19414" y="8780"/>
                </a:lnTo>
                <a:lnTo>
                  <a:pt x="17023" y="8780"/>
                </a:lnTo>
                <a:close/>
                <a:moveTo>
                  <a:pt x="6503" y="12012"/>
                </a:moveTo>
                <a:lnTo>
                  <a:pt x="6503" y="14718"/>
                </a:lnTo>
                <a:lnTo>
                  <a:pt x="8896" y="14718"/>
                </a:lnTo>
                <a:lnTo>
                  <a:pt x="8896" y="12012"/>
                </a:lnTo>
                <a:lnTo>
                  <a:pt x="6503" y="12012"/>
                </a:lnTo>
                <a:close/>
                <a:moveTo>
                  <a:pt x="9112" y="12012"/>
                </a:moveTo>
                <a:lnTo>
                  <a:pt x="9112" y="14718"/>
                </a:lnTo>
                <a:lnTo>
                  <a:pt x="11503" y="14718"/>
                </a:lnTo>
                <a:lnTo>
                  <a:pt x="11503" y="12012"/>
                </a:lnTo>
                <a:lnTo>
                  <a:pt x="9112" y="12012"/>
                </a:lnTo>
                <a:close/>
                <a:moveTo>
                  <a:pt x="11747" y="12012"/>
                </a:moveTo>
                <a:lnTo>
                  <a:pt x="11747" y="14718"/>
                </a:lnTo>
                <a:lnTo>
                  <a:pt x="14138" y="14718"/>
                </a:lnTo>
                <a:lnTo>
                  <a:pt x="14138" y="12012"/>
                </a:lnTo>
                <a:lnTo>
                  <a:pt x="11747" y="12012"/>
                </a:lnTo>
                <a:close/>
                <a:moveTo>
                  <a:pt x="14388" y="12012"/>
                </a:moveTo>
                <a:lnTo>
                  <a:pt x="14388" y="14651"/>
                </a:lnTo>
                <a:lnTo>
                  <a:pt x="14425" y="14651"/>
                </a:lnTo>
                <a:cubicBezTo>
                  <a:pt x="14853" y="14665"/>
                  <a:pt x="15166" y="14240"/>
                  <a:pt x="15350" y="13392"/>
                </a:cubicBezTo>
                <a:cubicBezTo>
                  <a:pt x="15496" y="12716"/>
                  <a:pt x="15513" y="12029"/>
                  <a:pt x="15513" y="12029"/>
                </a:cubicBezTo>
                <a:lnTo>
                  <a:pt x="15513" y="12012"/>
                </a:lnTo>
                <a:lnTo>
                  <a:pt x="14388" y="12012"/>
                </a:lnTo>
                <a:close/>
                <a:moveTo>
                  <a:pt x="15719" y="12041"/>
                </a:moveTo>
                <a:cubicBezTo>
                  <a:pt x="15719" y="12041"/>
                  <a:pt x="15670" y="15157"/>
                  <a:pt x="14425" y="15157"/>
                </a:cubicBezTo>
                <a:cubicBezTo>
                  <a:pt x="13181" y="15157"/>
                  <a:pt x="0" y="15157"/>
                  <a:pt x="0" y="15157"/>
                </a:cubicBezTo>
                <a:cubicBezTo>
                  <a:pt x="0" y="15157"/>
                  <a:pt x="27" y="16683"/>
                  <a:pt x="303" y="18260"/>
                </a:cubicBezTo>
                <a:lnTo>
                  <a:pt x="20026" y="18260"/>
                </a:lnTo>
                <a:lnTo>
                  <a:pt x="21600" y="12041"/>
                </a:lnTo>
                <a:lnTo>
                  <a:pt x="15719" y="12041"/>
                </a:lnTo>
                <a:close/>
                <a:moveTo>
                  <a:pt x="401" y="18774"/>
                </a:moveTo>
                <a:cubicBezTo>
                  <a:pt x="715" y="20233"/>
                  <a:pt x="1277" y="21600"/>
                  <a:pt x="2273" y="21600"/>
                </a:cubicBezTo>
                <a:cubicBezTo>
                  <a:pt x="3344" y="21600"/>
                  <a:pt x="14539" y="21600"/>
                  <a:pt x="14539" y="21600"/>
                </a:cubicBezTo>
                <a:lnTo>
                  <a:pt x="19187" y="21575"/>
                </a:lnTo>
                <a:lnTo>
                  <a:pt x="19896" y="18774"/>
                </a:lnTo>
                <a:lnTo>
                  <a:pt x="401" y="18774"/>
                </a:lnTo>
                <a:close/>
              </a:path>
            </a:pathLst>
          </a:custGeom>
          <a:ln w="12700">
            <a:solidFill>
              <a:srgbClr val="000000"/>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309" name="客运列车车厢"/>
          <p:cNvSpPr/>
          <p:nvPr/>
        </p:nvSpPr>
        <p:spPr>
          <a:xfrm>
            <a:off x="3646488" y="10642600"/>
            <a:ext cx="1166813" cy="334963"/>
          </a:xfrm>
          <a:custGeom>
            <a:avLst/>
            <a:gdLst/>
            <a:ahLst/>
            <a:cxnLst>
              <a:cxn ang="0">
                <a:pos x="wd2" y="hd2"/>
              </a:cxn>
              <a:cxn ang="5400000">
                <a:pos x="wd2" y="hd2"/>
              </a:cxn>
              <a:cxn ang="10800000">
                <a:pos x="wd2" y="hd2"/>
              </a:cxn>
              <a:cxn ang="16200000">
                <a:pos x="wd2" y="hd2"/>
              </a:cxn>
            </a:cxnLst>
            <a:rect l="0" t="0" r="r" b="b"/>
            <a:pathLst>
              <a:path w="21600" h="21503" extrusionOk="0">
                <a:moveTo>
                  <a:pt x="3046" y="0"/>
                </a:moveTo>
                <a:cubicBezTo>
                  <a:pt x="1996" y="0"/>
                  <a:pt x="1011" y="1012"/>
                  <a:pt x="177" y="2790"/>
                </a:cubicBezTo>
                <a:cubicBezTo>
                  <a:pt x="64" y="3014"/>
                  <a:pt x="0" y="3446"/>
                  <a:pt x="0" y="3895"/>
                </a:cubicBezTo>
                <a:lnTo>
                  <a:pt x="0" y="14189"/>
                </a:lnTo>
                <a:cubicBezTo>
                  <a:pt x="0" y="14301"/>
                  <a:pt x="22" y="14376"/>
                  <a:pt x="54" y="14376"/>
                </a:cubicBezTo>
                <a:lnTo>
                  <a:pt x="489" y="14376"/>
                </a:lnTo>
                <a:cubicBezTo>
                  <a:pt x="522" y="14376"/>
                  <a:pt x="543" y="14301"/>
                  <a:pt x="543" y="14189"/>
                </a:cubicBezTo>
                <a:lnTo>
                  <a:pt x="543" y="6211"/>
                </a:lnTo>
                <a:cubicBezTo>
                  <a:pt x="543" y="5893"/>
                  <a:pt x="613" y="5650"/>
                  <a:pt x="705" y="5650"/>
                </a:cubicBezTo>
                <a:lnTo>
                  <a:pt x="1840" y="5650"/>
                </a:lnTo>
                <a:cubicBezTo>
                  <a:pt x="1931" y="5650"/>
                  <a:pt x="2001" y="5893"/>
                  <a:pt x="2001" y="6211"/>
                </a:cubicBezTo>
                <a:lnTo>
                  <a:pt x="2001" y="14189"/>
                </a:lnTo>
                <a:cubicBezTo>
                  <a:pt x="2001" y="14301"/>
                  <a:pt x="2023" y="14376"/>
                  <a:pt x="2055" y="14376"/>
                </a:cubicBezTo>
                <a:lnTo>
                  <a:pt x="19555" y="14376"/>
                </a:lnTo>
                <a:cubicBezTo>
                  <a:pt x="19587" y="14376"/>
                  <a:pt x="19609" y="14301"/>
                  <a:pt x="19609" y="14189"/>
                </a:cubicBezTo>
                <a:lnTo>
                  <a:pt x="19609" y="6211"/>
                </a:lnTo>
                <a:cubicBezTo>
                  <a:pt x="19609" y="5893"/>
                  <a:pt x="19679" y="5650"/>
                  <a:pt x="19770" y="5650"/>
                </a:cubicBezTo>
                <a:lnTo>
                  <a:pt x="20907" y="5650"/>
                </a:lnTo>
                <a:cubicBezTo>
                  <a:pt x="20999" y="5650"/>
                  <a:pt x="21069" y="5893"/>
                  <a:pt x="21069" y="6211"/>
                </a:cubicBezTo>
                <a:lnTo>
                  <a:pt x="21069" y="14189"/>
                </a:lnTo>
                <a:cubicBezTo>
                  <a:pt x="21069" y="14301"/>
                  <a:pt x="21090" y="14376"/>
                  <a:pt x="21122" y="14376"/>
                </a:cubicBezTo>
                <a:lnTo>
                  <a:pt x="21546" y="14376"/>
                </a:lnTo>
                <a:cubicBezTo>
                  <a:pt x="21578" y="14376"/>
                  <a:pt x="21600" y="14301"/>
                  <a:pt x="21600" y="14189"/>
                </a:cubicBezTo>
                <a:lnTo>
                  <a:pt x="21600" y="3895"/>
                </a:lnTo>
                <a:cubicBezTo>
                  <a:pt x="21600" y="3446"/>
                  <a:pt x="21531" y="3014"/>
                  <a:pt x="21418" y="2790"/>
                </a:cubicBezTo>
                <a:cubicBezTo>
                  <a:pt x="20584" y="1031"/>
                  <a:pt x="19599" y="0"/>
                  <a:pt x="18549" y="0"/>
                </a:cubicBezTo>
                <a:cubicBezTo>
                  <a:pt x="18323" y="0"/>
                  <a:pt x="3272" y="0"/>
                  <a:pt x="3046" y="0"/>
                </a:cubicBezTo>
                <a:close/>
                <a:moveTo>
                  <a:pt x="2701" y="5673"/>
                </a:moveTo>
                <a:lnTo>
                  <a:pt x="3256" y="5673"/>
                </a:lnTo>
                <a:cubicBezTo>
                  <a:pt x="3347" y="5673"/>
                  <a:pt x="3417" y="5916"/>
                  <a:pt x="3417" y="6235"/>
                </a:cubicBezTo>
                <a:lnTo>
                  <a:pt x="3417" y="9978"/>
                </a:lnTo>
                <a:cubicBezTo>
                  <a:pt x="3417" y="10296"/>
                  <a:pt x="3347" y="10539"/>
                  <a:pt x="3256" y="10539"/>
                </a:cubicBezTo>
                <a:lnTo>
                  <a:pt x="2701" y="10539"/>
                </a:lnTo>
                <a:cubicBezTo>
                  <a:pt x="2609" y="10539"/>
                  <a:pt x="2539" y="10296"/>
                  <a:pt x="2539" y="9978"/>
                </a:cubicBezTo>
                <a:lnTo>
                  <a:pt x="2539" y="6235"/>
                </a:lnTo>
                <a:cubicBezTo>
                  <a:pt x="2539" y="5916"/>
                  <a:pt x="2609" y="5673"/>
                  <a:pt x="2701" y="5673"/>
                </a:cubicBezTo>
                <a:close/>
                <a:moveTo>
                  <a:pt x="4122" y="5673"/>
                </a:moveTo>
                <a:lnTo>
                  <a:pt x="4675" y="5673"/>
                </a:lnTo>
                <a:cubicBezTo>
                  <a:pt x="4767" y="5673"/>
                  <a:pt x="4837" y="5916"/>
                  <a:pt x="4837" y="6235"/>
                </a:cubicBezTo>
                <a:lnTo>
                  <a:pt x="4837" y="9978"/>
                </a:lnTo>
                <a:cubicBezTo>
                  <a:pt x="4837" y="10296"/>
                  <a:pt x="4767" y="10539"/>
                  <a:pt x="4675" y="10539"/>
                </a:cubicBezTo>
                <a:lnTo>
                  <a:pt x="4122" y="10539"/>
                </a:lnTo>
                <a:cubicBezTo>
                  <a:pt x="4030" y="10539"/>
                  <a:pt x="3960" y="10296"/>
                  <a:pt x="3960" y="9978"/>
                </a:cubicBezTo>
                <a:lnTo>
                  <a:pt x="3960" y="6235"/>
                </a:lnTo>
                <a:cubicBezTo>
                  <a:pt x="3960" y="5916"/>
                  <a:pt x="4030" y="5673"/>
                  <a:pt x="4122" y="5673"/>
                </a:cubicBezTo>
                <a:close/>
                <a:moveTo>
                  <a:pt x="5548" y="5673"/>
                </a:moveTo>
                <a:lnTo>
                  <a:pt x="6101" y="5673"/>
                </a:lnTo>
                <a:cubicBezTo>
                  <a:pt x="6193" y="5673"/>
                  <a:pt x="6263" y="5916"/>
                  <a:pt x="6263" y="6235"/>
                </a:cubicBezTo>
                <a:lnTo>
                  <a:pt x="6263" y="9978"/>
                </a:lnTo>
                <a:cubicBezTo>
                  <a:pt x="6263" y="10296"/>
                  <a:pt x="6193" y="10539"/>
                  <a:pt x="6101" y="10539"/>
                </a:cubicBezTo>
                <a:lnTo>
                  <a:pt x="5548" y="10539"/>
                </a:lnTo>
                <a:cubicBezTo>
                  <a:pt x="5457" y="10539"/>
                  <a:pt x="5387" y="10296"/>
                  <a:pt x="5387" y="9978"/>
                </a:cubicBezTo>
                <a:lnTo>
                  <a:pt x="5387" y="6235"/>
                </a:lnTo>
                <a:cubicBezTo>
                  <a:pt x="5387" y="5916"/>
                  <a:pt x="5457" y="5673"/>
                  <a:pt x="5548" y="5673"/>
                </a:cubicBezTo>
                <a:close/>
                <a:moveTo>
                  <a:pt x="6969" y="5673"/>
                </a:moveTo>
                <a:lnTo>
                  <a:pt x="7522" y="5673"/>
                </a:lnTo>
                <a:cubicBezTo>
                  <a:pt x="7614" y="5673"/>
                  <a:pt x="7684" y="5916"/>
                  <a:pt x="7684" y="6235"/>
                </a:cubicBezTo>
                <a:lnTo>
                  <a:pt x="7684" y="9978"/>
                </a:lnTo>
                <a:cubicBezTo>
                  <a:pt x="7684" y="10296"/>
                  <a:pt x="7614" y="10539"/>
                  <a:pt x="7522" y="10539"/>
                </a:cubicBezTo>
                <a:lnTo>
                  <a:pt x="6969" y="10539"/>
                </a:lnTo>
                <a:cubicBezTo>
                  <a:pt x="6878" y="10539"/>
                  <a:pt x="6808" y="10296"/>
                  <a:pt x="6808" y="9978"/>
                </a:cubicBezTo>
                <a:lnTo>
                  <a:pt x="6808" y="6235"/>
                </a:lnTo>
                <a:cubicBezTo>
                  <a:pt x="6808" y="5916"/>
                  <a:pt x="6878" y="5673"/>
                  <a:pt x="6969" y="5673"/>
                </a:cubicBezTo>
                <a:close/>
                <a:moveTo>
                  <a:pt x="8388" y="5673"/>
                </a:moveTo>
                <a:lnTo>
                  <a:pt x="8943" y="5673"/>
                </a:lnTo>
                <a:cubicBezTo>
                  <a:pt x="9035" y="5673"/>
                  <a:pt x="9105" y="5916"/>
                  <a:pt x="9105" y="6235"/>
                </a:cubicBezTo>
                <a:lnTo>
                  <a:pt x="9105" y="9978"/>
                </a:lnTo>
                <a:cubicBezTo>
                  <a:pt x="9105" y="10296"/>
                  <a:pt x="9035" y="10539"/>
                  <a:pt x="8943" y="10539"/>
                </a:cubicBezTo>
                <a:lnTo>
                  <a:pt x="8388" y="10539"/>
                </a:lnTo>
                <a:cubicBezTo>
                  <a:pt x="8297" y="10539"/>
                  <a:pt x="8227" y="10296"/>
                  <a:pt x="8227" y="9978"/>
                </a:cubicBezTo>
                <a:lnTo>
                  <a:pt x="8227" y="6235"/>
                </a:lnTo>
                <a:cubicBezTo>
                  <a:pt x="8227" y="5916"/>
                  <a:pt x="8297" y="5673"/>
                  <a:pt x="8388" y="5673"/>
                </a:cubicBezTo>
                <a:close/>
                <a:moveTo>
                  <a:pt x="9815" y="5673"/>
                </a:moveTo>
                <a:lnTo>
                  <a:pt x="10369" y="5673"/>
                </a:lnTo>
                <a:cubicBezTo>
                  <a:pt x="10461" y="5673"/>
                  <a:pt x="10531" y="5916"/>
                  <a:pt x="10531" y="6235"/>
                </a:cubicBezTo>
                <a:lnTo>
                  <a:pt x="10531" y="9978"/>
                </a:lnTo>
                <a:cubicBezTo>
                  <a:pt x="10531" y="10296"/>
                  <a:pt x="10461" y="10539"/>
                  <a:pt x="10369" y="10539"/>
                </a:cubicBezTo>
                <a:lnTo>
                  <a:pt x="9815" y="10539"/>
                </a:lnTo>
                <a:cubicBezTo>
                  <a:pt x="9723" y="10539"/>
                  <a:pt x="9653" y="10296"/>
                  <a:pt x="9653" y="9978"/>
                </a:cubicBezTo>
                <a:lnTo>
                  <a:pt x="9653" y="6235"/>
                </a:lnTo>
                <a:cubicBezTo>
                  <a:pt x="9653" y="5916"/>
                  <a:pt x="9723" y="5673"/>
                  <a:pt x="9815" y="5673"/>
                </a:cubicBezTo>
                <a:close/>
                <a:moveTo>
                  <a:pt x="11231" y="5673"/>
                </a:moveTo>
                <a:lnTo>
                  <a:pt x="11791" y="5673"/>
                </a:lnTo>
                <a:cubicBezTo>
                  <a:pt x="11882" y="5673"/>
                  <a:pt x="11952" y="5916"/>
                  <a:pt x="11952" y="6235"/>
                </a:cubicBezTo>
                <a:lnTo>
                  <a:pt x="11947" y="6235"/>
                </a:lnTo>
                <a:lnTo>
                  <a:pt x="11947" y="9978"/>
                </a:lnTo>
                <a:cubicBezTo>
                  <a:pt x="11947" y="10296"/>
                  <a:pt x="11877" y="10539"/>
                  <a:pt x="11785" y="10539"/>
                </a:cubicBezTo>
                <a:lnTo>
                  <a:pt x="11231" y="10539"/>
                </a:lnTo>
                <a:cubicBezTo>
                  <a:pt x="11139" y="10539"/>
                  <a:pt x="11069" y="10296"/>
                  <a:pt x="11069" y="9978"/>
                </a:cubicBezTo>
                <a:lnTo>
                  <a:pt x="11069" y="6235"/>
                </a:lnTo>
                <a:cubicBezTo>
                  <a:pt x="11069" y="5916"/>
                  <a:pt x="11139" y="5673"/>
                  <a:pt x="11231" y="5673"/>
                </a:cubicBezTo>
                <a:close/>
                <a:moveTo>
                  <a:pt x="12657" y="5673"/>
                </a:moveTo>
                <a:lnTo>
                  <a:pt x="13212" y="5673"/>
                </a:lnTo>
                <a:cubicBezTo>
                  <a:pt x="13303" y="5673"/>
                  <a:pt x="13373" y="5916"/>
                  <a:pt x="13373" y="6235"/>
                </a:cubicBezTo>
                <a:lnTo>
                  <a:pt x="13373" y="9978"/>
                </a:lnTo>
                <a:cubicBezTo>
                  <a:pt x="13373" y="10296"/>
                  <a:pt x="13303" y="10539"/>
                  <a:pt x="13212" y="10539"/>
                </a:cubicBezTo>
                <a:lnTo>
                  <a:pt x="12657" y="10539"/>
                </a:lnTo>
                <a:cubicBezTo>
                  <a:pt x="12565" y="10539"/>
                  <a:pt x="12495" y="10296"/>
                  <a:pt x="12495" y="9978"/>
                </a:cubicBezTo>
                <a:lnTo>
                  <a:pt x="12495" y="6235"/>
                </a:lnTo>
                <a:cubicBezTo>
                  <a:pt x="12495" y="5916"/>
                  <a:pt x="12565" y="5673"/>
                  <a:pt x="12657" y="5673"/>
                </a:cubicBezTo>
                <a:close/>
                <a:moveTo>
                  <a:pt x="14078" y="5673"/>
                </a:moveTo>
                <a:lnTo>
                  <a:pt x="14631" y="5673"/>
                </a:lnTo>
                <a:cubicBezTo>
                  <a:pt x="14722" y="5673"/>
                  <a:pt x="14792" y="5916"/>
                  <a:pt x="14792" y="6235"/>
                </a:cubicBezTo>
                <a:lnTo>
                  <a:pt x="14792" y="9978"/>
                </a:lnTo>
                <a:cubicBezTo>
                  <a:pt x="14792" y="10296"/>
                  <a:pt x="14722" y="10539"/>
                  <a:pt x="14631" y="10539"/>
                </a:cubicBezTo>
                <a:lnTo>
                  <a:pt x="14078" y="10539"/>
                </a:lnTo>
                <a:cubicBezTo>
                  <a:pt x="13986" y="10539"/>
                  <a:pt x="13916" y="10296"/>
                  <a:pt x="13916" y="9978"/>
                </a:cubicBezTo>
                <a:lnTo>
                  <a:pt x="13916" y="6235"/>
                </a:lnTo>
                <a:cubicBezTo>
                  <a:pt x="13916" y="5916"/>
                  <a:pt x="13986" y="5673"/>
                  <a:pt x="14078" y="5673"/>
                </a:cubicBezTo>
                <a:close/>
                <a:moveTo>
                  <a:pt x="15504" y="5673"/>
                </a:moveTo>
                <a:lnTo>
                  <a:pt x="16057" y="5673"/>
                </a:lnTo>
                <a:cubicBezTo>
                  <a:pt x="16149" y="5673"/>
                  <a:pt x="16218" y="5916"/>
                  <a:pt x="16218" y="6235"/>
                </a:cubicBezTo>
                <a:lnTo>
                  <a:pt x="16218" y="9978"/>
                </a:lnTo>
                <a:cubicBezTo>
                  <a:pt x="16218" y="10296"/>
                  <a:pt x="16149" y="10539"/>
                  <a:pt x="16057" y="10539"/>
                </a:cubicBezTo>
                <a:lnTo>
                  <a:pt x="15504" y="10539"/>
                </a:lnTo>
                <a:cubicBezTo>
                  <a:pt x="15412" y="10539"/>
                  <a:pt x="15342" y="10296"/>
                  <a:pt x="15342" y="9978"/>
                </a:cubicBezTo>
                <a:lnTo>
                  <a:pt x="15342" y="6235"/>
                </a:lnTo>
                <a:cubicBezTo>
                  <a:pt x="15342" y="5916"/>
                  <a:pt x="15412" y="5673"/>
                  <a:pt x="15504" y="5673"/>
                </a:cubicBezTo>
                <a:close/>
                <a:moveTo>
                  <a:pt x="16925" y="5673"/>
                </a:moveTo>
                <a:lnTo>
                  <a:pt x="17478" y="5673"/>
                </a:lnTo>
                <a:cubicBezTo>
                  <a:pt x="17570" y="5673"/>
                  <a:pt x="17640" y="5916"/>
                  <a:pt x="17640" y="6235"/>
                </a:cubicBezTo>
                <a:lnTo>
                  <a:pt x="17640" y="9978"/>
                </a:lnTo>
                <a:cubicBezTo>
                  <a:pt x="17640" y="10296"/>
                  <a:pt x="17570" y="10539"/>
                  <a:pt x="17478" y="10539"/>
                </a:cubicBezTo>
                <a:lnTo>
                  <a:pt x="16925" y="10539"/>
                </a:lnTo>
                <a:cubicBezTo>
                  <a:pt x="16833" y="10539"/>
                  <a:pt x="16763" y="10296"/>
                  <a:pt x="16763" y="9978"/>
                </a:cubicBezTo>
                <a:lnTo>
                  <a:pt x="16763" y="6235"/>
                </a:lnTo>
                <a:cubicBezTo>
                  <a:pt x="16763" y="5916"/>
                  <a:pt x="16833" y="5673"/>
                  <a:pt x="16925" y="5673"/>
                </a:cubicBezTo>
                <a:close/>
                <a:moveTo>
                  <a:pt x="18344" y="5673"/>
                </a:moveTo>
                <a:lnTo>
                  <a:pt x="18899" y="5673"/>
                </a:lnTo>
                <a:cubicBezTo>
                  <a:pt x="18991" y="5673"/>
                  <a:pt x="19061" y="5916"/>
                  <a:pt x="19061" y="6235"/>
                </a:cubicBezTo>
                <a:lnTo>
                  <a:pt x="19061" y="9978"/>
                </a:lnTo>
                <a:cubicBezTo>
                  <a:pt x="19061" y="10296"/>
                  <a:pt x="18991" y="10539"/>
                  <a:pt x="18899" y="10539"/>
                </a:cubicBezTo>
                <a:lnTo>
                  <a:pt x="18344" y="10539"/>
                </a:lnTo>
                <a:cubicBezTo>
                  <a:pt x="18253" y="10539"/>
                  <a:pt x="18183" y="10296"/>
                  <a:pt x="18183" y="9978"/>
                </a:cubicBezTo>
                <a:lnTo>
                  <a:pt x="18183" y="6235"/>
                </a:lnTo>
                <a:cubicBezTo>
                  <a:pt x="18183" y="5916"/>
                  <a:pt x="18253" y="5673"/>
                  <a:pt x="18344" y="5673"/>
                </a:cubicBezTo>
                <a:close/>
                <a:moveTo>
                  <a:pt x="1054" y="6983"/>
                </a:moveTo>
                <a:cubicBezTo>
                  <a:pt x="995" y="6983"/>
                  <a:pt x="947" y="7152"/>
                  <a:pt x="947" y="7358"/>
                </a:cubicBezTo>
                <a:lnTo>
                  <a:pt x="947" y="10574"/>
                </a:lnTo>
                <a:cubicBezTo>
                  <a:pt x="947" y="10780"/>
                  <a:pt x="995" y="10949"/>
                  <a:pt x="1054" y="10949"/>
                </a:cubicBezTo>
                <a:lnTo>
                  <a:pt x="1485" y="10949"/>
                </a:lnTo>
                <a:cubicBezTo>
                  <a:pt x="1544" y="10949"/>
                  <a:pt x="1593" y="10780"/>
                  <a:pt x="1593" y="10574"/>
                </a:cubicBezTo>
                <a:lnTo>
                  <a:pt x="1593" y="7358"/>
                </a:lnTo>
                <a:cubicBezTo>
                  <a:pt x="1593" y="7152"/>
                  <a:pt x="1544" y="6983"/>
                  <a:pt x="1485" y="6983"/>
                </a:cubicBezTo>
                <a:lnTo>
                  <a:pt x="1054" y="6983"/>
                </a:lnTo>
                <a:close/>
                <a:moveTo>
                  <a:pt x="20120" y="6983"/>
                </a:moveTo>
                <a:cubicBezTo>
                  <a:pt x="20061" y="6983"/>
                  <a:pt x="20012" y="7152"/>
                  <a:pt x="20012" y="7358"/>
                </a:cubicBezTo>
                <a:lnTo>
                  <a:pt x="20012" y="10574"/>
                </a:lnTo>
                <a:cubicBezTo>
                  <a:pt x="20012" y="10780"/>
                  <a:pt x="20061" y="10949"/>
                  <a:pt x="20120" y="10949"/>
                </a:cubicBezTo>
                <a:lnTo>
                  <a:pt x="20551" y="10949"/>
                </a:lnTo>
                <a:cubicBezTo>
                  <a:pt x="20610" y="10949"/>
                  <a:pt x="20658" y="10780"/>
                  <a:pt x="20658" y="10574"/>
                </a:cubicBezTo>
                <a:lnTo>
                  <a:pt x="20658" y="7358"/>
                </a:lnTo>
                <a:cubicBezTo>
                  <a:pt x="20658" y="7152"/>
                  <a:pt x="20610" y="6983"/>
                  <a:pt x="20551" y="6983"/>
                </a:cubicBezTo>
                <a:lnTo>
                  <a:pt x="20120" y="6983"/>
                </a:lnTo>
                <a:close/>
                <a:moveTo>
                  <a:pt x="54" y="15124"/>
                </a:moveTo>
                <a:cubicBezTo>
                  <a:pt x="22" y="15124"/>
                  <a:pt x="0" y="15199"/>
                  <a:pt x="0" y="15312"/>
                </a:cubicBezTo>
                <a:lnTo>
                  <a:pt x="0" y="17405"/>
                </a:lnTo>
                <a:cubicBezTo>
                  <a:pt x="0" y="17518"/>
                  <a:pt x="27" y="17593"/>
                  <a:pt x="54" y="17593"/>
                </a:cubicBezTo>
                <a:lnTo>
                  <a:pt x="478" y="17593"/>
                </a:lnTo>
                <a:cubicBezTo>
                  <a:pt x="510" y="17593"/>
                  <a:pt x="531" y="17667"/>
                  <a:pt x="531" y="17780"/>
                </a:cubicBezTo>
                <a:lnTo>
                  <a:pt x="531" y="19686"/>
                </a:lnTo>
                <a:cubicBezTo>
                  <a:pt x="531" y="19799"/>
                  <a:pt x="553" y="19873"/>
                  <a:pt x="585" y="19873"/>
                </a:cubicBezTo>
                <a:lnTo>
                  <a:pt x="3007" y="19873"/>
                </a:lnTo>
                <a:cubicBezTo>
                  <a:pt x="3028" y="19873"/>
                  <a:pt x="3050" y="19837"/>
                  <a:pt x="3056" y="19762"/>
                </a:cubicBezTo>
                <a:lnTo>
                  <a:pt x="3256" y="18060"/>
                </a:lnTo>
                <a:cubicBezTo>
                  <a:pt x="3347" y="17312"/>
                  <a:pt x="3556" y="16809"/>
                  <a:pt x="3787" y="16809"/>
                </a:cubicBezTo>
                <a:lnTo>
                  <a:pt x="6258" y="16809"/>
                </a:lnTo>
                <a:cubicBezTo>
                  <a:pt x="6494" y="16809"/>
                  <a:pt x="6705" y="17293"/>
                  <a:pt x="6791" y="18060"/>
                </a:cubicBezTo>
                <a:lnTo>
                  <a:pt x="6989" y="19762"/>
                </a:lnTo>
                <a:cubicBezTo>
                  <a:pt x="7000" y="19837"/>
                  <a:pt x="7016" y="19874"/>
                  <a:pt x="7038" y="19873"/>
                </a:cubicBezTo>
                <a:lnTo>
                  <a:pt x="14545" y="19873"/>
                </a:lnTo>
                <a:cubicBezTo>
                  <a:pt x="14567" y="19873"/>
                  <a:pt x="14589" y="19837"/>
                  <a:pt x="14594" y="19762"/>
                </a:cubicBezTo>
                <a:lnTo>
                  <a:pt x="14792" y="18060"/>
                </a:lnTo>
                <a:cubicBezTo>
                  <a:pt x="14884" y="17312"/>
                  <a:pt x="15094" y="16809"/>
                  <a:pt x="15326" y="16809"/>
                </a:cubicBezTo>
                <a:lnTo>
                  <a:pt x="17791" y="16809"/>
                </a:lnTo>
                <a:cubicBezTo>
                  <a:pt x="18028" y="16809"/>
                  <a:pt x="18238" y="17293"/>
                  <a:pt x="18324" y="18060"/>
                </a:cubicBezTo>
                <a:lnTo>
                  <a:pt x="18522" y="19762"/>
                </a:lnTo>
                <a:cubicBezTo>
                  <a:pt x="18533" y="19837"/>
                  <a:pt x="18550" y="19874"/>
                  <a:pt x="18571" y="19873"/>
                </a:cubicBezTo>
                <a:lnTo>
                  <a:pt x="21003" y="19873"/>
                </a:lnTo>
                <a:cubicBezTo>
                  <a:pt x="21035" y="19873"/>
                  <a:pt x="21057" y="19799"/>
                  <a:pt x="21057" y="19686"/>
                </a:cubicBezTo>
                <a:lnTo>
                  <a:pt x="21057" y="17780"/>
                </a:lnTo>
                <a:cubicBezTo>
                  <a:pt x="21057" y="17667"/>
                  <a:pt x="21078" y="17593"/>
                  <a:pt x="21111" y="17593"/>
                </a:cubicBezTo>
                <a:lnTo>
                  <a:pt x="21531" y="17593"/>
                </a:lnTo>
                <a:cubicBezTo>
                  <a:pt x="21563" y="17593"/>
                  <a:pt x="21585" y="17518"/>
                  <a:pt x="21585" y="17405"/>
                </a:cubicBezTo>
                <a:lnTo>
                  <a:pt x="21585" y="15312"/>
                </a:lnTo>
                <a:cubicBezTo>
                  <a:pt x="21585" y="15199"/>
                  <a:pt x="21563" y="15124"/>
                  <a:pt x="21531" y="15124"/>
                </a:cubicBezTo>
                <a:lnTo>
                  <a:pt x="54" y="15124"/>
                </a:lnTo>
                <a:close/>
                <a:moveTo>
                  <a:pt x="15616" y="17575"/>
                </a:moveTo>
                <a:cubicBezTo>
                  <a:pt x="15283" y="17575"/>
                  <a:pt x="15019" y="18566"/>
                  <a:pt x="15056" y="19745"/>
                </a:cubicBezTo>
                <a:cubicBezTo>
                  <a:pt x="15083" y="20643"/>
                  <a:pt x="15288" y="21352"/>
                  <a:pt x="15541" y="21464"/>
                </a:cubicBezTo>
                <a:cubicBezTo>
                  <a:pt x="15804" y="21577"/>
                  <a:pt x="16036" y="21056"/>
                  <a:pt x="16128" y="20289"/>
                </a:cubicBezTo>
                <a:cubicBezTo>
                  <a:pt x="16133" y="20233"/>
                  <a:pt x="16155" y="20178"/>
                  <a:pt x="16176" y="20178"/>
                </a:cubicBezTo>
                <a:lnTo>
                  <a:pt x="16957" y="20178"/>
                </a:lnTo>
                <a:cubicBezTo>
                  <a:pt x="16978" y="20178"/>
                  <a:pt x="16995" y="20214"/>
                  <a:pt x="17006" y="20289"/>
                </a:cubicBezTo>
                <a:cubicBezTo>
                  <a:pt x="17092" y="21000"/>
                  <a:pt x="17290" y="21488"/>
                  <a:pt x="17522" y="21488"/>
                </a:cubicBezTo>
                <a:cubicBezTo>
                  <a:pt x="17850" y="21488"/>
                  <a:pt x="18113" y="20491"/>
                  <a:pt x="18075" y="19312"/>
                </a:cubicBezTo>
                <a:cubicBezTo>
                  <a:pt x="18048" y="18432"/>
                  <a:pt x="17844" y="17722"/>
                  <a:pt x="17591" y="17610"/>
                </a:cubicBezTo>
                <a:cubicBezTo>
                  <a:pt x="17332" y="17498"/>
                  <a:pt x="17097" y="18024"/>
                  <a:pt x="17006" y="18792"/>
                </a:cubicBezTo>
                <a:cubicBezTo>
                  <a:pt x="17000" y="18848"/>
                  <a:pt x="16978" y="18903"/>
                  <a:pt x="16957" y="18903"/>
                </a:cubicBezTo>
                <a:lnTo>
                  <a:pt x="16176" y="18903"/>
                </a:lnTo>
                <a:cubicBezTo>
                  <a:pt x="16155" y="18903"/>
                  <a:pt x="16138" y="18863"/>
                  <a:pt x="16133" y="18751"/>
                </a:cubicBezTo>
                <a:cubicBezTo>
                  <a:pt x="16047" y="18058"/>
                  <a:pt x="15848" y="17575"/>
                  <a:pt x="15616" y="17575"/>
                </a:cubicBezTo>
                <a:close/>
                <a:moveTo>
                  <a:pt x="4073" y="17593"/>
                </a:moveTo>
                <a:cubicBezTo>
                  <a:pt x="3745" y="17593"/>
                  <a:pt x="3475" y="18583"/>
                  <a:pt x="3513" y="19762"/>
                </a:cubicBezTo>
                <a:cubicBezTo>
                  <a:pt x="3540" y="20642"/>
                  <a:pt x="3745" y="21375"/>
                  <a:pt x="3997" y="21488"/>
                </a:cubicBezTo>
                <a:cubicBezTo>
                  <a:pt x="4261" y="21600"/>
                  <a:pt x="4493" y="21074"/>
                  <a:pt x="4584" y="20306"/>
                </a:cubicBezTo>
                <a:cubicBezTo>
                  <a:pt x="4595" y="20231"/>
                  <a:pt x="4612" y="20195"/>
                  <a:pt x="4633" y="20195"/>
                </a:cubicBezTo>
                <a:lnTo>
                  <a:pt x="5418" y="20195"/>
                </a:lnTo>
                <a:cubicBezTo>
                  <a:pt x="5440" y="20195"/>
                  <a:pt x="5462" y="20250"/>
                  <a:pt x="5467" y="20306"/>
                </a:cubicBezTo>
                <a:cubicBezTo>
                  <a:pt x="5564" y="21074"/>
                  <a:pt x="5796" y="21600"/>
                  <a:pt x="6059" y="21488"/>
                </a:cubicBezTo>
                <a:cubicBezTo>
                  <a:pt x="6312" y="21375"/>
                  <a:pt x="6517" y="20642"/>
                  <a:pt x="6544" y="19762"/>
                </a:cubicBezTo>
                <a:cubicBezTo>
                  <a:pt x="6581" y="18583"/>
                  <a:pt x="6317" y="17593"/>
                  <a:pt x="5984" y="17593"/>
                </a:cubicBezTo>
                <a:cubicBezTo>
                  <a:pt x="5752" y="17593"/>
                  <a:pt x="5553" y="18081"/>
                  <a:pt x="5467" y="18774"/>
                </a:cubicBezTo>
                <a:cubicBezTo>
                  <a:pt x="5457" y="18849"/>
                  <a:pt x="5440" y="18885"/>
                  <a:pt x="5418" y="18885"/>
                </a:cubicBezTo>
                <a:lnTo>
                  <a:pt x="4638" y="18885"/>
                </a:lnTo>
                <a:cubicBezTo>
                  <a:pt x="4617" y="18885"/>
                  <a:pt x="4595" y="18830"/>
                  <a:pt x="4589" y="18774"/>
                </a:cubicBezTo>
                <a:cubicBezTo>
                  <a:pt x="4503" y="18081"/>
                  <a:pt x="4305" y="17593"/>
                  <a:pt x="4073" y="17593"/>
                </a:cubicBezTo>
                <a:close/>
              </a:path>
            </a:pathLst>
          </a:custGeom>
          <a:ln w="12700">
            <a:solidFill>
              <a:srgbClr val="000000"/>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310" name="消防车"/>
          <p:cNvSpPr/>
          <p:nvPr/>
        </p:nvSpPr>
        <p:spPr>
          <a:xfrm>
            <a:off x="3638550" y="4017963"/>
            <a:ext cx="1182688" cy="536575"/>
          </a:xfrm>
          <a:custGeom>
            <a:avLst/>
            <a:gdLst/>
            <a:ahLst/>
            <a:cxnLst>
              <a:cxn ang="0">
                <a:pos x="wd2" y="hd2"/>
              </a:cxn>
              <a:cxn ang="5400000">
                <a:pos x="wd2" y="hd2"/>
              </a:cxn>
              <a:cxn ang="10800000">
                <a:pos x="wd2" y="hd2"/>
              </a:cxn>
              <a:cxn ang="16200000">
                <a:pos x="wd2" y="hd2"/>
              </a:cxn>
            </a:cxnLst>
            <a:rect l="0" t="0" r="r" b="b"/>
            <a:pathLst>
              <a:path w="21600" h="21600" extrusionOk="0">
                <a:moveTo>
                  <a:pt x="1760" y="0"/>
                </a:moveTo>
                <a:cubicBezTo>
                  <a:pt x="1749" y="0"/>
                  <a:pt x="1738" y="10"/>
                  <a:pt x="1733" y="22"/>
                </a:cubicBezTo>
                <a:lnTo>
                  <a:pt x="324" y="3006"/>
                </a:lnTo>
                <a:cubicBezTo>
                  <a:pt x="319" y="3017"/>
                  <a:pt x="308" y="3032"/>
                  <a:pt x="297" y="3032"/>
                </a:cubicBezTo>
                <a:lnTo>
                  <a:pt x="39" y="3032"/>
                </a:lnTo>
                <a:cubicBezTo>
                  <a:pt x="17" y="3032"/>
                  <a:pt x="0" y="3066"/>
                  <a:pt x="0" y="3113"/>
                </a:cubicBezTo>
                <a:lnTo>
                  <a:pt x="0" y="4540"/>
                </a:lnTo>
                <a:cubicBezTo>
                  <a:pt x="0" y="4587"/>
                  <a:pt x="17" y="4622"/>
                  <a:pt x="39" y="4622"/>
                </a:cubicBezTo>
                <a:lnTo>
                  <a:pt x="1858" y="4622"/>
                </a:lnTo>
                <a:cubicBezTo>
                  <a:pt x="1890" y="4622"/>
                  <a:pt x="1912" y="4681"/>
                  <a:pt x="1912" y="4741"/>
                </a:cubicBezTo>
                <a:lnTo>
                  <a:pt x="1912" y="5372"/>
                </a:lnTo>
                <a:cubicBezTo>
                  <a:pt x="1912" y="5372"/>
                  <a:pt x="1912" y="5371"/>
                  <a:pt x="1912" y="5394"/>
                </a:cubicBezTo>
                <a:lnTo>
                  <a:pt x="6782" y="5394"/>
                </a:lnTo>
                <a:lnTo>
                  <a:pt x="6782" y="4741"/>
                </a:lnTo>
                <a:cubicBezTo>
                  <a:pt x="6782" y="4681"/>
                  <a:pt x="6804" y="4622"/>
                  <a:pt x="6836" y="4622"/>
                </a:cubicBezTo>
                <a:lnTo>
                  <a:pt x="21536" y="4622"/>
                </a:lnTo>
                <a:cubicBezTo>
                  <a:pt x="21573" y="4622"/>
                  <a:pt x="21600" y="4564"/>
                  <a:pt x="21600" y="4480"/>
                </a:cubicBezTo>
                <a:lnTo>
                  <a:pt x="21600" y="3173"/>
                </a:lnTo>
                <a:cubicBezTo>
                  <a:pt x="21600" y="3101"/>
                  <a:pt x="21573" y="3032"/>
                  <a:pt x="21536" y="3032"/>
                </a:cubicBezTo>
                <a:lnTo>
                  <a:pt x="21357" y="3032"/>
                </a:lnTo>
                <a:cubicBezTo>
                  <a:pt x="21308" y="3032"/>
                  <a:pt x="21266" y="2996"/>
                  <a:pt x="21233" y="2913"/>
                </a:cubicBezTo>
                <a:lnTo>
                  <a:pt x="19926" y="22"/>
                </a:lnTo>
                <a:cubicBezTo>
                  <a:pt x="19920" y="10"/>
                  <a:pt x="19909" y="0"/>
                  <a:pt x="19899" y="0"/>
                </a:cubicBezTo>
                <a:lnTo>
                  <a:pt x="1760" y="0"/>
                </a:lnTo>
                <a:close/>
                <a:moveTo>
                  <a:pt x="2123" y="747"/>
                </a:moveTo>
                <a:lnTo>
                  <a:pt x="2889" y="747"/>
                </a:lnTo>
                <a:cubicBezTo>
                  <a:pt x="2921" y="747"/>
                  <a:pt x="2943" y="844"/>
                  <a:pt x="2916" y="892"/>
                </a:cubicBezTo>
                <a:lnTo>
                  <a:pt x="2150" y="2649"/>
                </a:lnTo>
                <a:cubicBezTo>
                  <a:pt x="2128" y="2708"/>
                  <a:pt x="2084" y="2661"/>
                  <a:pt x="2084" y="2589"/>
                </a:cubicBezTo>
                <a:lnTo>
                  <a:pt x="2084" y="832"/>
                </a:lnTo>
                <a:cubicBezTo>
                  <a:pt x="2084" y="785"/>
                  <a:pt x="2101" y="747"/>
                  <a:pt x="2123" y="747"/>
                </a:cubicBezTo>
                <a:close/>
                <a:moveTo>
                  <a:pt x="3770" y="747"/>
                </a:moveTo>
                <a:lnTo>
                  <a:pt x="4536" y="747"/>
                </a:lnTo>
                <a:cubicBezTo>
                  <a:pt x="4568" y="747"/>
                  <a:pt x="4590" y="844"/>
                  <a:pt x="4563" y="892"/>
                </a:cubicBezTo>
                <a:lnTo>
                  <a:pt x="3797" y="2649"/>
                </a:lnTo>
                <a:cubicBezTo>
                  <a:pt x="3775" y="2708"/>
                  <a:pt x="3731" y="2661"/>
                  <a:pt x="3731" y="2589"/>
                </a:cubicBezTo>
                <a:lnTo>
                  <a:pt x="3731" y="832"/>
                </a:lnTo>
                <a:cubicBezTo>
                  <a:pt x="3731" y="785"/>
                  <a:pt x="3748" y="747"/>
                  <a:pt x="3770" y="747"/>
                </a:cubicBezTo>
                <a:close/>
                <a:moveTo>
                  <a:pt x="5378" y="747"/>
                </a:moveTo>
                <a:lnTo>
                  <a:pt x="6146" y="747"/>
                </a:lnTo>
                <a:cubicBezTo>
                  <a:pt x="6178" y="747"/>
                  <a:pt x="6200" y="844"/>
                  <a:pt x="6173" y="892"/>
                </a:cubicBezTo>
                <a:lnTo>
                  <a:pt x="5405" y="2649"/>
                </a:lnTo>
                <a:cubicBezTo>
                  <a:pt x="5383" y="2708"/>
                  <a:pt x="5341" y="2661"/>
                  <a:pt x="5341" y="2589"/>
                </a:cubicBezTo>
                <a:lnTo>
                  <a:pt x="5341" y="832"/>
                </a:lnTo>
                <a:cubicBezTo>
                  <a:pt x="5341" y="785"/>
                  <a:pt x="5356" y="747"/>
                  <a:pt x="5378" y="747"/>
                </a:cubicBezTo>
                <a:close/>
                <a:moveTo>
                  <a:pt x="6993" y="747"/>
                </a:moveTo>
                <a:lnTo>
                  <a:pt x="7761" y="747"/>
                </a:lnTo>
                <a:cubicBezTo>
                  <a:pt x="7793" y="747"/>
                  <a:pt x="7815" y="844"/>
                  <a:pt x="7788" y="892"/>
                </a:cubicBezTo>
                <a:lnTo>
                  <a:pt x="7020" y="2649"/>
                </a:lnTo>
                <a:cubicBezTo>
                  <a:pt x="6998" y="2708"/>
                  <a:pt x="6956" y="2661"/>
                  <a:pt x="6956" y="2589"/>
                </a:cubicBezTo>
                <a:lnTo>
                  <a:pt x="6956" y="832"/>
                </a:lnTo>
                <a:cubicBezTo>
                  <a:pt x="6956" y="785"/>
                  <a:pt x="6971" y="747"/>
                  <a:pt x="6993" y="747"/>
                </a:cubicBezTo>
                <a:close/>
                <a:moveTo>
                  <a:pt x="8603" y="747"/>
                </a:moveTo>
                <a:lnTo>
                  <a:pt x="9369" y="747"/>
                </a:lnTo>
                <a:cubicBezTo>
                  <a:pt x="9401" y="747"/>
                  <a:pt x="9423" y="844"/>
                  <a:pt x="9396" y="892"/>
                </a:cubicBezTo>
                <a:lnTo>
                  <a:pt x="8630" y="2649"/>
                </a:lnTo>
                <a:cubicBezTo>
                  <a:pt x="8608" y="2708"/>
                  <a:pt x="8564" y="2661"/>
                  <a:pt x="8564" y="2589"/>
                </a:cubicBezTo>
                <a:lnTo>
                  <a:pt x="8564" y="832"/>
                </a:lnTo>
                <a:cubicBezTo>
                  <a:pt x="8564" y="785"/>
                  <a:pt x="8581" y="747"/>
                  <a:pt x="8603" y="747"/>
                </a:cubicBezTo>
                <a:close/>
                <a:moveTo>
                  <a:pt x="10218" y="747"/>
                </a:moveTo>
                <a:lnTo>
                  <a:pt x="10984" y="747"/>
                </a:lnTo>
                <a:cubicBezTo>
                  <a:pt x="11016" y="747"/>
                  <a:pt x="11038" y="844"/>
                  <a:pt x="11011" y="892"/>
                </a:cubicBezTo>
                <a:lnTo>
                  <a:pt x="10245" y="2649"/>
                </a:lnTo>
                <a:cubicBezTo>
                  <a:pt x="10223" y="2708"/>
                  <a:pt x="10179" y="2661"/>
                  <a:pt x="10179" y="2589"/>
                </a:cubicBezTo>
                <a:lnTo>
                  <a:pt x="10179" y="832"/>
                </a:lnTo>
                <a:cubicBezTo>
                  <a:pt x="10179" y="785"/>
                  <a:pt x="10196" y="747"/>
                  <a:pt x="10218" y="747"/>
                </a:cubicBezTo>
                <a:close/>
                <a:moveTo>
                  <a:pt x="11826" y="747"/>
                </a:moveTo>
                <a:lnTo>
                  <a:pt x="12594" y="747"/>
                </a:lnTo>
                <a:cubicBezTo>
                  <a:pt x="12626" y="747"/>
                  <a:pt x="12648" y="844"/>
                  <a:pt x="12621" y="892"/>
                </a:cubicBezTo>
                <a:lnTo>
                  <a:pt x="11853" y="2649"/>
                </a:lnTo>
                <a:cubicBezTo>
                  <a:pt x="11831" y="2708"/>
                  <a:pt x="11789" y="2661"/>
                  <a:pt x="11789" y="2589"/>
                </a:cubicBezTo>
                <a:lnTo>
                  <a:pt x="11789" y="832"/>
                </a:lnTo>
                <a:cubicBezTo>
                  <a:pt x="11789" y="785"/>
                  <a:pt x="11804" y="747"/>
                  <a:pt x="11826" y="747"/>
                </a:cubicBezTo>
                <a:close/>
                <a:moveTo>
                  <a:pt x="13441" y="747"/>
                </a:moveTo>
                <a:lnTo>
                  <a:pt x="14207" y="747"/>
                </a:lnTo>
                <a:cubicBezTo>
                  <a:pt x="14239" y="747"/>
                  <a:pt x="14261" y="844"/>
                  <a:pt x="14234" y="892"/>
                </a:cubicBezTo>
                <a:lnTo>
                  <a:pt x="13468" y="2649"/>
                </a:lnTo>
                <a:cubicBezTo>
                  <a:pt x="13446" y="2708"/>
                  <a:pt x="13404" y="2661"/>
                  <a:pt x="13404" y="2589"/>
                </a:cubicBezTo>
                <a:lnTo>
                  <a:pt x="13404" y="832"/>
                </a:lnTo>
                <a:cubicBezTo>
                  <a:pt x="13404" y="785"/>
                  <a:pt x="13419" y="747"/>
                  <a:pt x="13441" y="747"/>
                </a:cubicBezTo>
                <a:close/>
                <a:moveTo>
                  <a:pt x="15056" y="747"/>
                </a:moveTo>
                <a:lnTo>
                  <a:pt x="15822" y="747"/>
                </a:lnTo>
                <a:cubicBezTo>
                  <a:pt x="15854" y="747"/>
                  <a:pt x="15876" y="844"/>
                  <a:pt x="15849" y="892"/>
                </a:cubicBezTo>
                <a:lnTo>
                  <a:pt x="15083" y="2649"/>
                </a:lnTo>
                <a:cubicBezTo>
                  <a:pt x="15061" y="2708"/>
                  <a:pt x="15017" y="2661"/>
                  <a:pt x="15017" y="2589"/>
                </a:cubicBezTo>
                <a:lnTo>
                  <a:pt x="15017" y="832"/>
                </a:lnTo>
                <a:cubicBezTo>
                  <a:pt x="15011" y="785"/>
                  <a:pt x="15034" y="747"/>
                  <a:pt x="15056" y="747"/>
                </a:cubicBezTo>
                <a:close/>
                <a:moveTo>
                  <a:pt x="16664" y="747"/>
                </a:moveTo>
                <a:lnTo>
                  <a:pt x="17432" y="747"/>
                </a:lnTo>
                <a:cubicBezTo>
                  <a:pt x="17464" y="747"/>
                  <a:pt x="17486" y="844"/>
                  <a:pt x="17459" y="892"/>
                </a:cubicBezTo>
                <a:lnTo>
                  <a:pt x="16691" y="2649"/>
                </a:lnTo>
                <a:cubicBezTo>
                  <a:pt x="16669" y="2708"/>
                  <a:pt x="16627" y="2661"/>
                  <a:pt x="16627" y="2589"/>
                </a:cubicBezTo>
                <a:lnTo>
                  <a:pt x="16627" y="832"/>
                </a:lnTo>
                <a:cubicBezTo>
                  <a:pt x="16627" y="785"/>
                  <a:pt x="16642" y="747"/>
                  <a:pt x="16664" y="747"/>
                </a:cubicBezTo>
                <a:close/>
                <a:moveTo>
                  <a:pt x="18279" y="747"/>
                </a:moveTo>
                <a:lnTo>
                  <a:pt x="19047" y="747"/>
                </a:lnTo>
                <a:cubicBezTo>
                  <a:pt x="19079" y="747"/>
                  <a:pt x="19101" y="844"/>
                  <a:pt x="19074" y="892"/>
                </a:cubicBezTo>
                <a:lnTo>
                  <a:pt x="18306" y="2649"/>
                </a:lnTo>
                <a:cubicBezTo>
                  <a:pt x="18284" y="2708"/>
                  <a:pt x="18242" y="2661"/>
                  <a:pt x="18242" y="2589"/>
                </a:cubicBezTo>
                <a:lnTo>
                  <a:pt x="18242" y="832"/>
                </a:lnTo>
                <a:cubicBezTo>
                  <a:pt x="18236" y="785"/>
                  <a:pt x="18257" y="747"/>
                  <a:pt x="18279" y="747"/>
                </a:cubicBezTo>
                <a:close/>
                <a:moveTo>
                  <a:pt x="3367" y="1014"/>
                </a:moveTo>
                <a:cubicBezTo>
                  <a:pt x="3380" y="1028"/>
                  <a:pt x="3392" y="1057"/>
                  <a:pt x="3392" y="1092"/>
                </a:cubicBezTo>
                <a:lnTo>
                  <a:pt x="3392" y="2946"/>
                </a:lnTo>
                <a:cubicBezTo>
                  <a:pt x="3392" y="2994"/>
                  <a:pt x="3375" y="3032"/>
                  <a:pt x="3353" y="3032"/>
                </a:cubicBezTo>
                <a:lnTo>
                  <a:pt x="2550" y="3032"/>
                </a:lnTo>
                <a:cubicBezTo>
                  <a:pt x="2517" y="3032"/>
                  <a:pt x="2496" y="2934"/>
                  <a:pt x="2523" y="2887"/>
                </a:cubicBezTo>
                <a:lnTo>
                  <a:pt x="3326" y="1033"/>
                </a:lnTo>
                <a:cubicBezTo>
                  <a:pt x="3337" y="1003"/>
                  <a:pt x="3353" y="1001"/>
                  <a:pt x="3367" y="1014"/>
                </a:cubicBezTo>
                <a:close/>
                <a:moveTo>
                  <a:pt x="19875" y="1048"/>
                </a:moveTo>
                <a:cubicBezTo>
                  <a:pt x="19889" y="1034"/>
                  <a:pt x="19905" y="1040"/>
                  <a:pt x="19916" y="1070"/>
                </a:cubicBezTo>
                <a:lnTo>
                  <a:pt x="20736" y="2887"/>
                </a:lnTo>
                <a:cubicBezTo>
                  <a:pt x="20763" y="2946"/>
                  <a:pt x="20741" y="3032"/>
                  <a:pt x="20709" y="3032"/>
                </a:cubicBezTo>
                <a:lnTo>
                  <a:pt x="19889" y="3032"/>
                </a:lnTo>
                <a:cubicBezTo>
                  <a:pt x="19867" y="3032"/>
                  <a:pt x="19850" y="2994"/>
                  <a:pt x="19850" y="2946"/>
                </a:cubicBezTo>
                <a:lnTo>
                  <a:pt x="19850" y="1129"/>
                </a:lnTo>
                <a:cubicBezTo>
                  <a:pt x="19850" y="1094"/>
                  <a:pt x="19862" y="1061"/>
                  <a:pt x="19875" y="1048"/>
                </a:cubicBezTo>
                <a:close/>
                <a:moveTo>
                  <a:pt x="4976" y="1096"/>
                </a:moveTo>
                <a:cubicBezTo>
                  <a:pt x="4990" y="1109"/>
                  <a:pt x="5000" y="1138"/>
                  <a:pt x="5000" y="1174"/>
                </a:cubicBezTo>
                <a:lnTo>
                  <a:pt x="5000" y="2946"/>
                </a:lnTo>
                <a:cubicBezTo>
                  <a:pt x="5005" y="2994"/>
                  <a:pt x="4984" y="3032"/>
                  <a:pt x="4963" y="3032"/>
                </a:cubicBezTo>
                <a:lnTo>
                  <a:pt x="4190" y="3032"/>
                </a:lnTo>
                <a:cubicBezTo>
                  <a:pt x="4158" y="3032"/>
                  <a:pt x="4136" y="2934"/>
                  <a:pt x="4163" y="2887"/>
                </a:cubicBezTo>
                <a:lnTo>
                  <a:pt x="4936" y="1115"/>
                </a:lnTo>
                <a:cubicBezTo>
                  <a:pt x="4947" y="1085"/>
                  <a:pt x="4963" y="1083"/>
                  <a:pt x="4976" y="1096"/>
                </a:cubicBezTo>
                <a:close/>
                <a:moveTo>
                  <a:pt x="6591" y="1096"/>
                </a:moveTo>
                <a:cubicBezTo>
                  <a:pt x="6605" y="1109"/>
                  <a:pt x="6615" y="1138"/>
                  <a:pt x="6615" y="1174"/>
                </a:cubicBezTo>
                <a:lnTo>
                  <a:pt x="6615" y="2946"/>
                </a:lnTo>
                <a:cubicBezTo>
                  <a:pt x="6615" y="2994"/>
                  <a:pt x="6599" y="3032"/>
                  <a:pt x="6578" y="3032"/>
                </a:cubicBezTo>
                <a:lnTo>
                  <a:pt x="5805" y="3032"/>
                </a:lnTo>
                <a:cubicBezTo>
                  <a:pt x="5773" y="3032"/>
                  <a:pt x="5751" y="2934"/>
                  <a:pt x="5778" y="2887"/>
                </a:cubicBezTo>
                <a:lnTo>
                  <a:pt x="6551" y="1115"/>
                </a:lnTo>
                <a:cubicBezTo>
                  <a:pt x="6562" y="1085"/>
                  <a:pt x="6578" y="1083"/>
                  <a:pt x="6591" y="1096"/>
                </a:cubicBezTo>
                <a:close/>
                <a:moveTo>
                  <a:pt x="8199" y="1096"/>
                </a:moveTo>
                <a:cubicBezTo>
                  <a:pt x="8213" y="1109"/>
                  <a:pt x="8225" y="1138"/>
                  <a:pt x="8225" y="1174"/>
                </a:cubicBezTo>
                <a:lnTo>
                  <a:pt x="8225" y="2946"/>
                </a:lnTo>
                <a:cubicBezTo>
                  <a:pt x="8230" y="2994"/>
                  <a:pt x="8208" y="3032"/>
                  <a:pt x="8186" y="3032"/>
                </a:cubicBezTo>
                <a:lnTo>
                  <a:pt x="7415" y="3032"/>
                </a:lnTo>
                <a:cubicBezTo>
                  <a:pt x="7382" y="3032"/>
                  <a:pt x="7361" y="2934"/>
                  <a:pt x="7388" y="2887"/>
                </a:cubicBezTo>
                <a:lnTo>
                  <a:pt x="8159" y="1115"/>
                </a:lnTo>
                <a:cubicBezTo>
                  <a:pt x="8170" y="1085"/>
                  <a:pt x="8186" y="1083"/>
                  <a:pt x="8199" y="1096"/>
                </a:cubicBezTo>
                <a:close/>
                <a:moveTo>
                  <a:pt x="9814" y="1096"/>
                </a:moveTo>
                <a:cubicBezTo>
                  <a:pt x="9828" y="1109"/>
                  <a:pt x="9840" y="1138"/>
                  <a:pt x="9840" y="1174"/>
                </a:cubicBezTo>
                <a:lnTo>
                  <a:pt x="9840" y="2946"/>
                </a:lnTo>
                <a:cubicBezTo>
                  <a:pt x="9840" y="2994"/>
                  <a:pt x="9822" y="3032"/>
                  <a:pt x="9801" y="3032"/>
                </a:cubicBezTo>
                <a:lnTo>
                  <a:pt x="9030" y="3032"/>
                </a:lnTo>
                <a:cubicBezTo>
                  <a:pt x="8997" y="3032"/>
                  <a:pt x="8976" y="2934"/>
                  <a:pt x="9003" y="2887"/>
                </a:cubicBezTo>
                <a:lnTo>
                  <a:pt x="9774" y="1115"/>
                </a:lnTo>
                <a:cubicBezTo>
                  <a:pt x="9785" y="1085"/>
                  <a:pt x="9801" y="1083"/>
                  <a:pt x="9814" y="1096"/>
                </a:cubicBezTo>
                <a:close/>
                <a:moveTo>
                  <a:pt x="11424" y="1096"/>
                </a:moveTo>
                <a:cubicBezTo>
                  <a:pt x="11438" y="1109"/>
                  <a:pt x="11448" y="1138"/>
                  <a:pt x="11448" y="1174"/>
                </a:cubicBezTo>
                <a:lnTo>
                  <a:pt x="11448" y="2946"/>
                </a:lnTo>
                <a:cubicBezTo>
                  <a:pt x="11453" y="2994"/>
                  <a:pt x="11432" y="3032"/>
                  <a:pt x="11411" y="3032"/>
                </a:cubicBezTo>
                <a:lnTo>
                  <a:pt x="10638" y="3032"/>
                </a:lnTo>
                <a:cubicBezTo>
                  <a:pt x="10605" y="3032"/>
                  <a:pt x="10584" y="2934"/>
                  <a:pt x="10611" y="2887"/>
                </a:cubicBezTo>
                <a:lnTo>
                  <a:pt x="11384" y="1115"/>
                </a:lnTo>
                <a:cubicBezTo>
                  <a:pt x="11394" y="1085"/>
                  <a:pt x="11411" y="1083"/>
                  <a:pt x="11424" y="1096"/>
                </a:cubicBezTo>
                <a:close/>
                <a:moveTo>
                  <a:pt x="13039" y="1096"/>
                </a:moveTo>
                <a:cubicBezTo>
                  <a:pt x="13053" y="1109"/>
                  <a:pt x="13063" y="1138"/>
                  <a:pt x="13063" y="1174"/>
                </a:cubicBezTo>
                <a:lnTo>
                  <a:pt x="13063" y="2946"/>
                </a:lnTo>
                <a:cubicBezTo>
                  <a:pt x="13063" y="2994"/>
                  <a:pt x="13047" y="3032"/>
                  <a:pt x="13026" y="3032"/>
                </a:cubicBezTo>
                <a:lnTo>
                  <a:pt x="12253" y="3032"/>
                </a:lnTo>
                <a:cubicBezTo>
                  <a:pt x="12220" y="3032"/>
                  <a:pt x="12199" y="2934"/>
                  <a:pt x="12226" y="2887"/>
                </a:cubicBezTo>
                <a:lnTo>
                  <a:pt x="12999" y="1115"/>
                </a:lnTo>
                <a:cubicBezTo>
                  <a:pt x="13009" y="1085"/>
                  <a:pt x="13026" y="1083"/>
                  <a:pt x="13039" y="1096"/>
                </a:cubicBezTo>
                <a:close/>
                <a:moveTo>
                  <a:pt x="14647" y="1096"/>
                </a:moveTo>
                <a:cubicBezTo>
                  <a:pt x="14661" y="1109"/>
                  <a:pt x="14673" y="1138"/>
                  <a:pt x="14673" y="1174"/>
                </a:cubicBezTo>
                <a:lnTo>
                  <a:pt x="14673" y="2946"/>
                </a:lnTo>
                <a:cubicBezTo>
                  <a:pt x="14678" y="2994"/>
                  <a:pt x="14655" y="3032"/>
                  <a:pt x="14634" y="3032"/>
                </a:cubicBezTo>
                <a:lnTo>
                  <a:pt x="13863" y="3032"/>
                </a:lnTo>
                <a:cubicBezTo>
                  <a:pt x="13830" y="3032"/>
                  <a:pt x="13809" y="2934"/>
                  <a:pt x="13836" y="2887"/>
                </a:cubicBezTo>
                <a:lnTo>
                  <a:pt x="14607" y="1115"/>
                </a:lnTo>
                <a:cubicBezTo>
                  <a:pt x="14618" y="1085"/>
                  <a:pt x="14634" y="1083"/>
                  <a:pt x="14647" y="1096"/>
                </a:cubicBezTo>
                <a:close/>
                <a:moveTo>
                  <a:pt x="16262" y="1096"/>
                </a:moveTo>
                <a:cubicBezTo>
                  <a:pt x="16276" y="1109"/>
                  <a:pt x="16286" y="1138"/>
                  <a:pt x="16286" y="1174"/>
                </a:cubicBezTo>
                <a:lnTo>
                  <a:pt x="16286" y="2946"/>
                </a:lnTo>
                <a:cubicBezTo>
                  <a:pt x="16286" y="2994"/>
                  <a:pt x="16270" y="3032"/>
                  <a:pt x="16249" y="3032"/>
                </a:cubicBezTo>
                <a:lnTo>
                  <a:pt x="15476" y="3032"/>
                </a:lnTo>
                <a:cubicBezTo>
                  <a:pt x="15443" y="3032"/>
                  <a:pt x="15422" y="2934"/>
                  <a:pt x="15449" y="2887"/>
                </a:cubicBezTo>
                <a:lnTo>
                  <a:pt x="16222" y="1115"/>
                </a:lnTo>
                <a:cubicBezTo>
                  <a:pt x="16232" y="1085"/>
                  <a:pt x="16249" y="1083"/>
                  <a:pt x="16262" y="1096"/>
                </a:cubicBezTo>
                <a:close/>
                <a:moveTo>
                  <a:pt x="17872" y="1096"/>
                </a:moveTo>
                <a:cubicBezTo>
                  <a:pt x="17886" y="1109"/>
                  <a:pt x="17896" y="1138"/>
                  <a:pt x="17896" y="1174"/>
                </a:cubicBezTo>
                <a:lnTo>
                  <a:pt x="17896" y="2946"/>
                </a:lnTo>
                <a:cubicBezTo>
                  <a:pt x="17901" y="2994"/>
                  <a:pt x="17885" y="3032"/>
                  <a:pt x="17864" y="3032"/>
                </a:cubicBezTo>
                <a:lnTo>
                  <a:pt x="17086" y="3032"/>
                </a:lnTo>
                <a:cubicBezTo>
                  <a:pt x="17053" y="3032"/>
                  <a:pt x="17032" y="2934"/>
                  <a:pt x="17059" y="2887"/>
                </a:cubicBezTo>
                <a:lnTo>
                  <a:pt x="17832" y="1115"/>
                </a:lnTo>
                <a:cubicBezTo>
                  <a:pt x="17842" y="1085"/>
                  <a:pt x="17859" y="1083"/>
                  <a:pt x="17872" y="1096"/>
                </a:cubicBezTo>
                <a:close/>
                <a:moveTo>
                  <a:pt x="19485" y="1096"/>
                </a:moveTo>
                <a:cubicBezTo>
                  <a:pt x="19499" y="1109"/>
                  <a:pt x="19511" y="1138"/>
                  <a:pt x="19511" y="1174"/>
                </a:cubicBezTo>
                <a:lnTo>
                  <a:pt x="19511" y="2946"/>
                </a:lnTo>
                <a:cubicBezTo>
                  <a:pt x="19511" y="2994"/>
                  <a:pt x="19493" y="3032"/>
                  <a:pt x="19472" y="3032"/>
                </a:cubicBezTo>
                <a:lnTo>
                  <a:pt x="18701" y="3032"/>
                </a:lnTo>
                <a:cubicBezTo>
                  <a:pt x="18668" y="3032"/>
                  <a:pt x="18647" y="2934"/>
                  <a:pt x="18674" y="2887"/>
                </a:cubicBezTo>
                <a:lnTo>
                  <a:pt x="19445" y="1115"/>
                </a:lnTo>
                <a:cubicBezTo>
                  <a:pt x="19456" y="1085"/>
                  <a:pt x="19472" y="1083"/>
                  <a:pt x="19485" y="1096"/>
                </a:cubicBezTo>
                <a:close/>
                <a:moveTo>
                  <a:pt x="1723" y="1159"/>
                </a:moveTo>
                <a:cubicBezTo>
                  <a:pt x="1736" y="1171"/>
                  <a:pt x="1745" y="1198"/>
                  <a:pt x="1745" y="1233"/>
                </a:cubicBezTo>
                <a:lnTo>
                  <a:pt x="1745" y="2946"/>
                </a:lnTo>
                <a:cubicBezTo>
                  <a:pt x="1745" y="2994"/>
                  <a:pt x="1728" y="3032"/>
                  <a:pt x="1706" y="3032"/>
                </a:cubicBezTo>
                <a:lnTo>
                  <a:pt x="896" y="3032"/>
                </a:lnTo>
                <a:cubicBezTo>
                  <a:pt x="864" y="3032"/>
                  <a:pt x="842" y="2934"/>
                  <a:pt x="869" y="2887"/>
                </a:cubicBezTo>
                <a:lnTo>
                  <a:pt x="1679" y="1174"/>
                </a:lnTo>
                <a:cubicBezTo>
                  <a:pt x="1693" y="1150"/>
                  <a:pt x="1710" y="1147"/>
                  <a:pt x="1723" y="1159"/>
                </a:cubicBezTo>
                <a:close/>
                <a:moveTo>
                  <a:pt x="827" y="5989"/>
                </a:moveTo>
                <a:cubicBezTo>
                  <a:pt x="735" y="5989"/>
                  <a:pt x="665" y="6143"/>
                  <a:pt x="665" y="6346"/>
                </a:cubicBezTo>
                <a:lnTo>
                  <a:pt x="665" y="17120"/>
                </a:lnTo>
                <a:cubicBezTo>
                  <a:pt x="665" y="17215"/>
                  <a:pt x="632" y="17283"/>
                  <a:pt x="589" y="17283"/>
                </a:cubicBezTo>
                <a:lnTo>
                  <a:pt x="76" y="17283"/>
                </a:lnTo>
                <a:cubicBezTo>
                  <a:pt x="33" y="17283"/>
                  <a:pt x="0" y="17355"/>
                  <a:pt x="0" y="17450"/>
                </a:cubicBezTo>
                <a:lnTo>
                  <a:pt x="0" y="18320"/>
                </a:lnTo>
                <a:cubicBezTo>
                  <a:pt x="0" y="19009"/>
                  <a:pt x="254" y="19568"/>
                  <a:pt x="567" y="19568"/>
                </a:cubicBezTo>
                <a:lnTo>
                  <a:pt x="3974" y="19568"/>
                </a:lnTo>
                <a:lnTo>
                  <a:pt x="3974" y="18828"/>
                </a:lnTo>
                <a:cubicBezTo>
                  <a:pt x="3974" y="16950"/>
                  <a:pt x="4645" y="15369"/>
                  <a:pt x="5493" y="15321"/>
                </a:cubicBezTo>
                <a:cubicBezTo>
                  <a:pt x="6378" y="15274"/>
                  <a:pt x="7101" y="16832"/>
                  <a:pt x="7101" y="18758"/>
                </a:cubicBezTo>
                <a:lnTo>
                  <a:pt x="7101" y="19568"/>
                </a:lnTo>
                <a:lnTo>
                  <a:pt x="15974" y="19568"/>
                </a:lnTo>
                <a:lnTo>
                  <a:pt x="15974" y="18828"/>
                </a:lnTo>
                <a:cubicBezTo>
                  <a:pt x="15974" y="16950"/>
                  <a:pt x="16643" y="15369"/>
                  <a:pt x="17491" y="15321"/>
                </a:cubicBezTo>
                <a:cubicBezTo>
                  <a:pt x="18376" y="15274"/>
                  <a:pt x="19101" y="16832"/>
                  <a:pt x="19101" y="18758"/>
                </a:cubicBezTo>
                <a:lnTo>
                  <a:pt x="19101" y="19568"/>
                </a:lnTo>
                <a:lnTo>
                  <a:pt x="21028" y="19568"/>
                </a:lnTo>
                <a:cubicBezTo>
                  <a:pt x="21341" y="19568"/>
                  <a:pt x="21595" y="19009"/>
                  <a:pt x="21595" y="18320"/>
                </a:cubicBezTo>
                <a:lnTo>
                  <a:pt x="21595" y="17450"/>
                </a:lnTo>
                <a:cubicBezTo>
                  <a:pt x="21600" y="17379"/>
                  <a:pt x="21562" y="17298"/>
                  <a:pt x="21519" y="17298"/>
                </a:cubicBezTo>
                <a:lnTo>
                  <a:pt x="21087" y="17298"/>
                </a:lnTo>
                <a:cubicBezTo>
                  <a:pt x="21043" y="17298"/>
                  <a:pt x="21011" y="17226"/>
                  <a:pt x="21011" y="17131"/>
                </a:cubicBezTo>
                <a:lnTo>
                  <a:pt x="21001" y="12554"/>
                </a:lnTo>
                <a:cubicBezTo>
                  <a:pt x="21001" y="12447"/>
                  <a:pt x="20995" y="12352"/>
                  <a:pt x="20984" y="12245"/>
                </a:cubicBezTo>
                <a:lnTo>
                  <a:pt x="20628" y="8322"/>
                </a:lnTo>
                <a:cubicBezTo>
                  <a:pt x="20584" y="7846"/>
                  <a:pt x="20390" y="7501"/>
                  <a:pt x="20169" y="7501"/>
                </a:cubicBezTo>
                <a:lnTo>
                  <a:pt x="19408" y="7501"/>
                </a:lnTo>
                <a:cubicBezTo>
                  <a:pt x="19337" y="7501"/>
                  <a:pt x="19273" y="7417"/>
                  <a:pt x="19236" y="7274"/>
                </a:cubicBezTo>
                <a:lnTo>
                  <a:pt x="18981" y="6264"/>
                </a:lnTo>
                <a:cubicBezTo>
                  <a:pt x="18938" y="6097"/>
                  <a:pt x="18856" y="5989"/>
                  <a:pt x="18770" y="5989"/>
                </a:cubicBezTo>
                <a:lnTo>
                  <a:pt x="16762" y="5989"/>
                </a:lnTo>
                <a:lnTo>
                  <a:pt x="14214" y="5989"/>
                </a:lnTo>
                <a:cubicBezTo>
                  <a:pt x="14122" y="5989"/>
                  <a:pt x="14045" y="6158"/>
                  <a:pt x="14045" y="6360"/>
                </a:cubicBezTo>
                <a:lnTo>
                  <a:pt x="14045" y="17164"/>
                </a:lnTo>
                <a:cubicBezTo>
                  <a:pt x="14045" y="17235"/>
                  <a:pt x="14018" y="17298"/>
                  <a:pt x="13986" y="17298"/>
                </a:cubicBezTo>
                <a:lnTo>
                  <a:pt x="13775" y="17298"/>
                </a:lnTo>
                <a:cubicBezTo>
                  <a:pt x="13742" y="17298"/>
                  <a:pt x="13716" y="17235"/>
                  <a:pt x="13716" y="17164"/>
                </a:cubicBezTo>
                <a:lnTo>
                  <a:pt x="13716" y="8760"/>
                </a:lnTo>
                <a:cubicBezTo>
                  <a:pt x="13716" y="8641"/>
                  <a:pt x="13674" y="8545"/>
                  <a:pt x="13620" y="8545"/>
                </a:cubicBezTo>
                <a:lnTo>
                  <a:pt x="11426" y="8545"/>
                </a:lnTo>
                <a:cubicBezTo>
                  <a:pt x="11372" y="8545"/>
                  <a:pt x="11330" y="8641"/>
                  <a:pt x="11330" y="8760"/>
                </a:cubicBezTo>
                <a:lnTo>
                  <a:pt x="11330" y="17164"/>
                </a:lnTo>
                <a:cubicBezTo>
                  <a:pt x="11330" y="17235"/>
                  <a:pt x="11303" y="17298"/>
                  <a:pt x="11271" y="17298"/>
                </a:cubicBezTo>
                <a:lnTo>
                  <a:pt x="11060" y="17298"/>
                </a:lnTo>
                <a:cubicBezTo>
                  <a:pt x="11027" y="17298"/>
                  <a:pt x="11001" y="17235"/>
                  <a:pt x="11001" y="17164"/>
                </a:cubicBezTo>
                <a:lnTo>
                  <a:pt x="11001" y="6360"/>
                </a:lnTo>
                <a:cubicBezTo>
                  <a:pt x="11001" y="6158"/>
                  <a:pt x="10924" y="5989"/>
                  <a:pt x="10832" y="5989"/>
                </a:cubicBezTo>
                <a:lnTo>
                  <a:pt x="827" y="5989"/>
                </a:lnTo>
                <a:close/>
                <a:moveTo>
                  <a:pt x="14867" y="8404"/>
                </a:moveTo>
                <a:lnTo>
                  <a:pt x="16740" y="8404"/>
                </a:lnTo>
                <a:cubicBezTo>
                  <a:pt x="16869" y="8404"/>
                  <a:pt x="16973" y="8631"/>
                  <a:pt x="16973" y="8916"/>
                </a:cubicBezTo>
                <a:lnTo>
                  <a:pt x="16973" y="11543"/>
                </a:lnTo>
                <a:cubicBezTo>
                  <a:pt x="16973" y="11828"/>
                  <a:pt x="16869" y="12052"/>
                  <a:pt x="16740" y="12052"/>
                </a:cubicBezTo>
                <a:lnTo>
                  <a:pt x="14867" y="12052"/>
                </a:lnTo>
                <a:cubicBezTo>
                  <a:pt x="14737" y="12052"/>
                  <a:pt x="14634" y="11828"/>
                  <a:pt x="14634" y="11543"/>
                </a:cubicBezTo>
                <a:lnTo>
                  <a:pt x="14634" y="8916"/>
                </a:lnTo>
                <a:cubicBezTo>
                  <a:pt x="14634" y="8631"/>
                  <a:pt x="14737" y="8404"/>
                  <a:pt x="14867" y="8404"/>
                </a:cubicBezTo>
                <a:close/>
                <a:moveTo>
                  <a:pt x="18355" y="8404"/>
                </a:moveTo>
                <a:lnTo>
                  <a:pt x="20007" y="8404"/>
                </a:lnTo>
                <a:cubicBezTo>
                  <a:pt x="20115" y="8404"/>
                  <a:pt x="20213" y="8582"/>
                  <a:pt x="20234" y="8820"/>
                </a:cubicBezTo>
                <a:lnTo>
                  <a:pt x="20461" y="11446"/>
                </a:lnTo>
                <a:cubicBezTo>
                  <a:pt x="20488" y="11756"/>
                  <a:pt x="20380" y="12052"/>
                  <a:pt x="20234" y="12052"/>
                </a:cubicBezTo>
                <a:lnTo>
                  <a:pt x="18355" y="12052"/>
                </a:lnTo>
                <a:cubicBezTo>
                  <a:pt x="18225" y="12052"/>
                  <a:pt x="18122" y="11828"/>
                  <a:pt x="18122" y="11543"/>
                </a:cubicBezTo>
                <a:lnTo>
                  <a:pt x="18122" y="8916"/>
                </a:lnTo>
                <a:cubicBezTo>
                  <a:pt x="18122" y="8631"/>
                  <a:pt x="18225" y="8404"/>
                  <a:pt x="18355" y="8404"/>
                </a:cubicBezTo>
                <a:close/>
                <a:moveTo>
                  <a:pt x="11885" y="12030"/>
                </a:moveTo>
                <a:cubicBezTo>
                  <a:pt x="12009" y="12030"/>
                  <a:pt x="12113" y="12254"/>
                  <a:pt x="12113" y="12528"/>
                </a:cubicBezTo>
                <a:cubicBezTo>
                  <a:pt x="12113" y="12801"/>
                  <a:pt x="12009" y="13029"/>
                  <a:pt x="11885" y="13029"/>
                </a:cubicBezTo>
                <a:cubicBezTo>
                  <a:pt x="11761" y="13029"/>
                  <a:pt x="11659" y="12801"/>
                  <a:pt x="11659" y="12528"/>
                </a:cubicBezTo>
                <a:cubicBezTo>
                  <a:pt x="11659" y="12254"/>
                  <a:pt x="11761" y="12030"/>
                  <a:pt x="11885" y="12030"/>
                </a:cubicBezTo>
                <a:close/>
                <a:moveTo>
                  <a:pt x="12540" y="12041"/>
                </a:moveTo>
                <a:cubicBezTo>
                  <a:pt x="12664" y="12041"/>
                  <a:pt x="12766" y="12269"/>
                  <a:pt x="12766" y="12542"/>
                </a:cubicBezTo>
                <a:cubicBezTo>
                  <a:pt x="12766" y="12816"/>
                  <a:pt x="12664" y="13040"/>
                  <a:pt x="12540" y="13040"/>
                </a:cubicBezTo>
                <a:cubicBezTo>
                  <a:pt x="12415" y="13040"/>
                  <a:pt x="12312" y="12816"/>
                  <a:pt x="12312" y="12542"/>
                </a:cubicBezTo>
                <a:cubicBezTo>
                  <a:pt x="12317" y="12257"/>
                  <a:pt x="12415" y="12041"/>
                  <a:pt x="12540" y="12041"/>
                </a:cubicBezTo>
                <a:close/>
                <a:moveTo>
                  <a:pt x="13193" y="12041"/>
                </a:moveTo>
                <a:cubicBezTo>
                  <a:pt x="13317" y="12041"/>
                  <a:pt x="13419" y="12269"/>
                  <a:pt x="13419" y="12542"/>
                </a:cubicBezTo>
                <a:cubicBezTo>
                  <a:pt x="13419" y="12816"/>
                  <a:pt x="13317" y="13040"/>
                  <a:pt x="13193" y="13040"/>
                </a:cubicBezTo>
                <a:cubicBezTo>
                  <a:pt x="13068" y="13040"/>
                  <a:pt x="12965" y="12816"/>
                  <a:pt x="12965" y="12542"/>
                </a:cubicBezTo>
                <a:cubicBezTo>
                  <a:pt x="12970" y="12257"/>
                  <a:pt x="13074" y="12041"/>
                  <a:pt x="13193" y="12041"/>
                </a:cubicBezTo>
                <a:close/>
                <a:moveTo>
                  <a:pt x="13329" y="13523"/>
                </a:moveTo>
                <a:cubicBezTo>
                  <a:pt x="13344" y="13528"/>
                  <a:pt x="13357" y="13546"/>
                  <a:pt x="13365" y="13575"/>
                </a:cubicBezTo>
                <a:lnTo>
                  <a:pt x="13431" y="13765"/>
                </a:lnTo>
                <a:cubicBezTo>
                  <a:pt x="13452" y="13824"/>
                  <a:pt x="13446" y="13907"/>
                  <a:pt x="13419" y="13943"/>
                </a:cubicBezTo>
                <a:lnTo>
                  <a:pt x="13279" y="14181"/>
                </a:lnTo>
                <a:cubicBezTo>
                  <a:pt x="13263" y="14205"/>
                  <a:pt x="13251" y="14264"/>
                  <a:pt x="13257" y="14300"/>
                </a:cubicBezTo>
                <a:cubicBezTo>
                  <a:pt x="13289" y="14621"/>
                  <a:pt x="13241" y="14956"/>
                  <a:pt x="13112" y="15158"/>
                </a:cubicBezTo>
                <a:cubicBezTo>
                  <a:pt x="12993" y="15336"/>
                  <a:pt x="12841" y="15345"/>
                  <a:pt x="12722" y="15202"/>
                </a:cubicBezTo>
                <a:cubicBezTo>
                  <a:pt x="12700" y="15179"/>
                  <a:pt x="12679" y="15182"/>
                  <a:pt x="12663" y="15217"/>
                </a:cubicBezTo>
                <a:lnTo>
                  <a:pt x="12523" y="15455"/>
                </a:lnTo>
                <a:cubicBezTo>
                  <a:pt x="12496" y="15503"/>
                  <a:pt x="12458" y="15489"/>
                  <a:pt x="12442" y="15429"/>
                </a:cubicBezTo>
                <a:lnTo>
                  <a:pt x="12378" y="15240"/>
                </a:lnTo>
                <a:cubicBezTo>
                  <a:pt x="12356" y="15180"/>
                  <a:pt x="12361" y="15097"/>
                  <a:pt x="12388" y="15061"/>
                </a:cubicBezTo>
                <a:lnTo>
                  <a:pt x="12528" y="14824"/>
                </a:lnTo>
                <a:cubicBezTo>
                  <a:pt x="12544" y="14800"/>
                  <a:pt x="12555" y="14740"/>
                  <a:pt x="12550" y="14705"/>
                </a:cubicBezTo>
                <a:cubicBezTo>
                  <a:pt x="12517" y="14384"/>
                  <a:pt x="12565" y="14052"/>
                  <a:pt x="12695" y="13850"/>
                </a:cubicBezTo>
                <a:cubicBezTo>
                  <a:pt x="12814" y="13672"/>
                  <a:pt x="12966" y="13659"/>
                  <a:pt x="13085" y="13802"/>
                </a:cubicBezTo>
                <a:cubicBezTo>
                  <a:pt x="13106" y="13826"/>
                  <a:pt x="13128" y="13826"/>
                  <a:pt x="13144" y="13791"/>
                </a:cubicBezTo>
                <a:lnTo>
                  <a:pt x="13284" y="13553"/>
                </a:lnTo>
                <a:cubicBezTo>
                  <a:pt x="13297" y="13529"/>
                  <a:pt x="13315" y="13519"/>
                  <a:pt x="13329" y="13523"/>
                </a:cubicBezTo>
                <a:close/>
                <a:moveTo>
                  <a:pt x="11772" y="13635"/>
                </a:moveTo>
                <a:lnTo>
                  <a:pt x="11993" y="13635"/>
                </a:lnTo>
                <a:cubicBezTo>
                  <a:pt x="12025" y="13635"/>
                  <a:pt x="12054" y="13693"/>
                  <a:pt x="12054" y="13765"/>
                </a:cubicBezTo>
                <a:lnTo>
                  <a:pt x="12054" y="15228"/>
                </a:lnTo>
                <a:cubicBezTo>
                  <a:pt x="12054" y="15300"/>
                  <a:pt x="12025" y="15359"/>
                  <a:pt x="11993" y="15359"/>
                </a:cubicBezTo>
                <a:lnTo>
                  <a:pt x="11772" y="15359"/>
                </a:lnTo>
                <a:cubicBezTo>
                  <a:pt x="11739" y="15359"/>
                  <a:pt x="11713" y="15300"/>
                  <a:pt x="11713" y="15228"/>
                </a:cubicBezTo>
                <a:lnTo>
                  <a:pt x="11713" y="13765"/>
                </a:lnTo>
                <a:cubicBezTo>
                  <a:pt x="11713" y="13693"/>
                  <a:pt x="11739" y="13635"/>
                  <a:pt x="11772" y="13635"/>
                </a:cubicBezTo>
                <a:close/>
                <a:moveTo>
                  <a:pt x="5540" y="15964"/>
                </a:moveTo>
                <a:cubicBezTo>
                  <a:pt x="4833" y="15964"/>
                  <a:pt x="4261" y="17227"/>
                  <a:pt x="4261" y="18784"/>
                </a:cubicBezTo>
                <a:cubicBezTo>
                  <a:pt x="4261" y="20341"/>
                  <a:pt x="4833" y="21600"/>
                  <a:pt x="5540" y="21600"/>
                </a:cubicBezTo>
                <a:cubicBezTo>
                  <a:pt x="6247" y="21600"/>
                  <a:pt x="6821" y="20341"/>
                  <a:pt x="6821" y="18784"/>
                </a:cubicBezTo>
                <a:cubicBezTo>
                  <a:pt x="6821" y="17227"/>
                  <a:pt x="6242" y="15964"/>
                  <a:pt x="5540" y="15964"/>
                </a:cubicBezTo>
                <a:close/>
                <a:moveTo>
                  <a:pt x="17535" y="15964"/>
                </a:moveTo>
                <a:cubicBezTo>
                  <a:pt x="16827" y="15964"/>
                  <a:pt x="16254" y="17227"/>
                  <a:pt x="16254" y="18784"/>
                </a:cubicBezTo>
                <a:cubicBezTo>
                  <a:pt x="16254" y="20341"/>
                  <a:pt x="16827" y="21600"/>
                  <a:pt x="17535" y="21600"/>
                </a:cubicBezTo>
                <a:cubicBezTo>
                  <a:pt x="18242" y="21600"/>
                  <a:pt x="18814" y="20341"/>
                  <a:pt x="18814" y="18784"/>
                </a:cubicBezTo>
                <a:cubicBezTo>
                  <a:pt x="18814" y="17227"/>
                  <a:pt x="18242" y="15964"/>
                  <a:pt x="17535" y="15964"/>
                </a:cubicBezTo>
                <a:close/>
                <a:moveTo>
                  <a:pt x="5540" y="17309"/>
                </a:moveTo>
                <a:cubicBezTo>
                  <a:pt x="5913" y="17309"/>
                  <a:pt x="6210" y="17975"/>
                  <a:pt x="6210" y="18784"/>
                </a:cubicBezTo>
                <a:cubicBezTo>
                  <a:pt x="6210" y="19592"/>
                  <a:pt x="5907" y="20255"/>
                  <a:pt x="5540" y="20255"/>
                </a:cubicBezTo>
                <a:cubicBezTo>
                  <a:pt x="5167" y="20255"/>
                  <a:pt x="4872" y="19592"/>
                  <a:pt x="4872" y="18784"/>
                </a:cubicBezTo>
                <a:cubicBezTo>
                  <a:pt x="4872" y="17975"/>
                  <a:pt x="5173" y="17309"/>
                  <a:pt x="5540" y="17309"/>
                </a:cubicBezTo>
                <a:close/>
                <a:moveTo>
                  <a:pt x="17535" y="17309"/>
                </a:moveTo>
                <a:cubicBezTo>
                  <a:pt x="17907" y="17309"/>
                  <a:pt x="18203" y="17975"/>
                  <a:pt x="18203" y="18784"/>
                </a:cubicBezTo>
                <a:cubicBezTo>
                  <a:pt x="18203" y="19592"/>
                  <a:pt x="17907" y="20255"/>
                  <a:pt x="17535" y="20255"/>
                </a:cubicBezTo>
                <a:cubicBezTo>
                  <a:pt x="17162" y="20255"/>
                  <a:pt x="16865" y="19592"/>
                  <a:pt x="16865" y="18784"/>
                </a:cubicBezTo>
                <a:cubicBezTo>
                  <a:pt x="16865" y="17975"/>
                  <a:pt x="17167" y="17309"/>
                  <a:pt x="17535" y="17309"/>
                </a:cubicBezTo>
                <a:close/>
              </a:path>
            </a:pathLst>
          </a:custGeom>
          <a:ln w="12700">
            <a:solidFill>
              <a:srgbClr val="000000"/>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13409" name="OTR"/>
          <p:cNvSpPr txBox="1"/>
          <p:nvPr/>
        </p:nvSpPr>
        <p:spPr>
          <a:xfrm>
            <a:off x="3810000" y="4668838"/>
            <a:ext cx="841375" cy="523875"/>
          </a:xfrm>
          <a:prstGeom prst="rect">
            <a:avLst/>
          </a:prstGeom>
          <a:noFill/>
          <a:ln w="12700">
            <a:noFill/>
          </a:ln>
        </p:spPr>
        <p:txBody>
          <a:bodyPr lIns="71437" tIns="71437" rIns="71437" bIns="71437" anchor="ctr"/>
          <a:p>
            <a:pPr algn="ctr" eaLnBrk="1"/>
            <a:r>
              <a:rPr lang="zh-CN" altLang="zh-CN" sz="2100" dirty="0">
                <a:latin typeface="Helvetica Neue" panose="02000503000000020004"/>
              </a:rPr>
              <a:t>OTR</a:t>
            </a:r>
            <a:endParaRPr lang="zh-CN" altLang="zh-CN" sz="2100" dirty="0">
              <a:latin typeface="Helvetica Neue" panose="02000503000000020004"/>
            </a:endParaRPr>
          </a:p>
        </p:txBody>
      </p:sp>
      <p:sp>
        <p:nvSpPr>
          <p:cNvPr id="13410" name="PORT"/>
          <p:cNvSpPr txBox="1"/>
          <p:nvPr/>
        </p:nvSpPr>
        <p:spPr>
          <a:xfrm>
            <a:off x="3703638" y="9626600"/>
            <a:ext cx="1052512" cy="523875"/>
          </a:xfrm>
          <a:prstGeom prst="rect">
            <a:avLst/>
          </a:prstGeom>
          <a:noFill/>
          <a:ln w="12700">
            <a:noFill/>
          </a:ln>
        </p:spPr>
        <p:txBody>
          <a:bodyPr lIns="71437" tIns="71437" rIns="71437" bIns="71437" anchor="ctr"/>
          <a:p>
            <a:pPr algn="ctr" eaLnBrk="1"/>
            <a:r>
              <a:rPr lang="zh-CN" altLang="zh-CN" sz="2100" dirty="0">
                <a:latin typeface="Helvetica Neue" panose="02000503000000020004"/>
              </a:rPr>
              <a:t>PORT</a:t>
            </a:r>
            <a:endParaRPr lang="zh-CN" altLang="zh-CN" sz="2100" dirty="0">
              <a:latin typeface="Helvetica Neue" panose="02000503000000020004"/>
            </a:endParaRPr>
          </a:p>
        </p:txBody>
      </p:sp>
      <p:sp>
        <p:nvSpPr>
          <p:cNvPr id="13411" name="AGRICULTURE"/>
          <p:cNvSpPr txBox="1"/>
          <p:nvPr/>
        </p:nvSpPr>
        <p:spPr>
          <a:xfrm>
            <a:off x="2990850" y="8088313"/>
            <a:ext cx="2478088" cy="525462"/>
          </a:xfrm>
          <a:prstGeom prst="rect">
            <a:avLst/>
          </a:prstGeom>
          <a:noFill/>
          <a:ln w="12700">
            <a:noFill/>
          </a:ln>
        </p:spPr>
        <p:txBody>
          <a:bodyPr lIns="71437" tIns="71437" rIns="71437" bIns="71437" anchor="ctr"/>
          <a:p>
            <a:pPr algn="ctr" eaLnBrk="1"/>
            <a:r>
              <a:rPr lang="zh-CN" altLang="zh-CN" sz="2100" dirty="0">
                <a:latin typeface="Helvetica Neue" panose="02000503000000020004"/>
              </a:rPr>
              <a:t>AGRICULTURE</a:t>
            </a:r>
            <a:endParaRPr lang="zh-CN" altLang="zh-CN" sz="2100" dirty="0">
              <a:latin typeface="Helvetica Neue" panose="02000503000000020004"/>
            </a:endParaRPr>
          </a:p>
        </p:txBody>
      </p:sp>
      <p:sp>
        <p:nvSpPr>
          <p:cNvPr id="13412" name="BUS&amp;TRUCK"/>
          <p:cNvSpPr txBox="1"/>
          <p:nvPr/>
        </p:nvSpPr>
        <p:spPr>
          <a:xfrm>
            <a:off x="3128963" y="11129963"/>
            <a:ext cx="2203450" cy="523875"/>
          </a:xfrm>
          <a:prstGeom prst="rect">
            <a:avLst/>
          </a:prstGeom>
          <a:noFill/>
          <a:ln w="12700">
            <a:noFill/>
          </a:ln>
        </p:spPr>
        <p:txBody>
          <a:bodyPr lIns="71437" tIns="71437" rIns="71437" bIns="71437" anchor="ctr"/>
          <a:p>
            <a:pPr algn="ctr" eaLnBrk="1"/>
            <a:r>
              <a:rPr lang="zh-CN" altLang="zh-CN" sz="2100" dirty="0">
                <a:latin typeface="Helvetica Neue" panose="02000503000000020004"/>
              </a:rPr>
              <a:t>BUS&amp;TRUCK</a:t>
            </a:r>
            <a:endParaRPr lang="zh-CN" altLang="zh-CN" sz="2100" dirty="0">
              <a:latin typeface="Helvetica Neue" panose="02000503000000020004"/>
            </a:endParaRPr>
          </a:p>
        </p:txBody>
      </p:sp>
      <p:sp>
        <p:nvSpPr>
          <p:cNvPr id="13413" name="OTR"/>
          <p:cNvSpPr txBox="1"/>
          <p:nvPr/>
        </p:nvSpPr>
        <p:spPr>
          <a:xfrm>
            <a:off x="3810000" y="6351588"/>
            <a:ext cx="841375" cy="525462"/>
          </a:xfrm>
          <a:prstGeom prst="rect">
            <a:avLst/>
          </a:prstGeom>
          <a:noFill/>
          <a:ln w="12700">
            <a:noFill/>
          </a:ln>
        </p:spPr>
        <p:txBody>
          <a:bodyPr lIns="71437" tIns="71437" rIns="71437" bIns="71437" anchor="ctr"/>
          <a:p>
            <a:pPr algn="ctr" eaLnBrk="1"/>
            <a:r>
              <a:rPr lang="zh-CN" altLang="zh-CN" sz="2100" dirty="0">
                <a:latin typeface="Helvetica Neue" panose="02000503000000020004"/>
              </a:rPr>
              <a:t>OTR</a:t>
            </a:r>
            <a:endParaRPr lang="zh-CN" altLang="zh-CN" sz="2100" dirty="0">
              <a:latin typeface="Helvetica Neue" panose="02000503000000020004"/>
            </a:endParaRPr>
          </a:p>
        </p:txBody>
      </p:sp>
      <p:pic>
        <p:nvPicPr>
          <p:cNvPr id="13414" name="图像" descr="图像"/>
          <p:cNvPicPr>
            <a:picLocks noChangeAspect="1"/>
          </p:cNvPicPr>
          <p:nvPr/>
        </p:nvPicPr>
        <p:blipFill>
          <a:blip r:embed="rId31"/>
          <a:stretch>
            <a:fillRect/>
          </a:stretch>
        </p:blipFill>
        <p:spPr>
          <a:xfrm>
            <a:off x="19881850" y="10498138"/>
            <a:ext cx="2012950" cy="1198562"/>
          </a:xfrm>
          <a:prstGeom prst="rect">
            <a:avLst/>
          </a:prstGeom>
          <a:noFill/>
          <a:ln w="12700">
            <a:noFill/>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 name="图片 33"/>
          <p:cNvPicPr>
            <a:picLocks noChangeAspect="1"/>
          </p:cNvPicPr>
          <p:nvPr/>
        </p:nvPicPr>
        <p:blipFill>
          <a:blip r:embed="rId1"/>
          <a:stretch>
            <a:fillRect/>
          </a:stretch>
        </p:blipFill>
        <p:spPr>
          <a:xfrm>
            <a:off x="-635" y="2911475"/>
            <a:ext cx="24385270" cy="10805160"/>
          </a:xfrm>
          <a:prstGeom prst="rect">
            <a:avLst/>
          </a:prstGeom>
        </p:spPr>
      </p:pic>
      <p:sp>
        <p:nvSpPr>
          <p:cNvPr id="318" name="Our Culture"/>
          <p:cNvSpPr txBox="1"/>
          <p:nvPr/>
        </p:nvSpPr>
        <p:spPr>
          <a:xfrm>
            <a:off x="3184525" y="759302"/>
            <a:ext cx="5987415" cy="788035"/>
          </a:xfrm>
          <a:prstGeom prst="rect">
            <a:avLst/>
          </a:prstGeom>
          <a:ln w="12700">
            <a:miter lim="400000"/>
          </a:ln>
        </p:spPr>
        <p:txBody>
          <a:bodyPr wrap="none" lIns="71437" tIns="71437" rIns="71437" bIns="71437" anchor="ctr">
            <a:spAutoFit/>
          </a:bodyPr>
          <a:p>
            <a:pPr eaLnBrk="1"/>
            <a:r>
              <a:rPr lang="en-US" altLang="zh-CN" sz="4200" dirty="0">
                <a:solidFill>
                  <a:srgbClr val="FFFFFF"/>
                </a:solidFill>
                <a:latin typeface="Arial" panose="020B0604020202020204" pitchFamily="34" charset="0"/>
                <a:cs typeface="Arial" panose="020B0604020202020204" pitchFamily="34" charset="0"/>
                <a:sym typeface="Arial" panose="020B0604020202020204" pitchFamily="34" charset="0"/>
              </a:rPr>
              <a:t>Company's philosophy</a:t>
            </a:r>
            <a:endParaRPr lang="en-US" altLang="zh-CN" sz="4200">
              <a:solidFill>
                <a:srgbClr val="FFFFFF"/>
              </a:solidFill>
              <a:latin typeface="Arial" panose="020B0604020202020204" pitchFamily="34" charset="0"/>
              <a:ea typeface="Arial" panose="020B0604020202020204" pitchFamily="34" charset="0"/>
              <a:sym typeface="Arial" panose="020B0604020202020204" pitchFamily="34" charset="0"/>
            </a:endParaRPr>
          </a:p>
        </p:txBody>
      </p:sp>
      <p:sp>
        <p:nvSpPr>
          <p:cNvPr id="17411" name="8"/>
          <p:cNvSpPr txBox="1"/>
          <p:nvPr/>
        </p:nvSpPr>
        <p:spPr>
          <a:xfrm>
            <a:off x="1271588" y="692944"/>
            <a:ext cx="1295400" cy="1527175"/>
          </a:xfrm>
          <a:prstGeom prst="rect">
            <a:avLst/>
          </a:prstGeom>
          <a:noFill/>
          <a:ln w="12700">
            <a:noFill/>
          </a:ln>
        </p:spPr>
        <p:txBody>
          <a:bodyPr wrap="none" lIns="71437" tIns="71437" rIns="71437" bIns="71437" anchor="ctr">
            <a:spAutoFit/>
          </a:bodyPr>
          <a:p>
            <a:pPr algn="ctr" eaLnBrk="1"/>
            <a:r>
              <a:rPr lang="en-US" altLang="zh-CN" sz="9000" dirty="0">
                <a:solidFill>
                  <a:srgbClr val="0053A1"/>
                </a:solidFill>
                <a:latin typeface="Helvetica Neue" panose="02000503000000020004"/>
              </a:rPr>
              <a:t>11</a:t>
            </a:r>
            <a:endParaRPr lang="en-US" altLang="zh-CN" sz="9000" dirty="0">
              <a:solidFill>
                <a:srgbClr val="0053A1"/>
              </a:solidFill>
              <a:latin typeface="Helvetica Neue" panose="02000503000000020004"/>
            </a:endParaRPr>
          </a:p>
        </p:txBody>
      </p:sp>
      <p:sp>
        <p:nvSpPr>
          <p:cNvPr id="2" name="矩形 1"/>
          <p:cNvSpPr/>
          <p:nvPr/>
        </p:nvSpPr>
        <p:spPr>
          <a:xfrm>
            <a:off x="859524" y="7698099"/>
            <a:ext cx="21836744" cy="60388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spAutoFit/>
          </a:bodyPr>
          <a:lstStyle/>
          <a:p>
            <a:pPr marL="0" marR="0" lvl="0" indent="0" algn="ctr" defTabSz="821055" rtl="0" eaLnBrk="0" fontAlgn="auto" latinLnBrk="0" hangingPunct="0">
              <a:lnSpc>
                <a:spcPct val="100000"/>
              </a:lnSpc>
              <a:spcBef>
                <a:spcPts val="0"/>
              </a:spcBef>
              <a:spcAft>
                <a:spcPts val="0"/>
              </a:spcAft>
              <a:buClrTx/>
              <a:buSzTx/>
              <a:buFontTx/>
              <a:buNone/>
              <a:defRPr/>
            </a:pPr>
            <a:endParaRPr kumimoji="0" lang="zh-CN" altLang="en-US" sz="3000" b="0"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sym typeface="Helvetica Neue Medium" panose="02000503000000020004"/>
            </a:endParaRPr>
          </a:p>
        </p:txBody>
      </p:sp>
      <p:sp>
        <p:nvSpPr>
          <p:cNvPr id="5" name="文本框 4"/>
          <p:cNvSpPr txBox="1"/>
          <p:nvPr/>
        </p:nvSpPr>
        <p:spPr>
          <a:xfrm>
            <a:off x="1687733" y="11185649"/>
            <a:ext cx="6439534"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055" rtl="0" eaLnBrk="0" fontAlgn="auto" latinLnBrk="0" hangingPunct="0">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chemeClr val="bg1"/>
                </a:solidFill>
                <a:effectLst/>
                <a:uLnTx/>
                <a:uFillTx/>
                <a:latin typeface="等线" panose="02010600030101010101" charset="-122"/>
                <a:ea typeface="等线" panose="02010600030101010101" charset="-122"/>
                <a:cs typeface="Arial" panose="020B0604020202020204" pitchFamily="34" charset="0"/>
                <a:sym typeface="Helvetica Neue" panose="02000503000000020004"/>
              </a:rPr>
              <a:t>中国一线大厂产品线齐全</a:t>
            </a:r>
            <a:endParaRPr kumimoji="0" lang="zh-CN" altLang="en-US" sz="3200" b="0" i="0" u="none" strike="noStrike" kern="1200" cap="none" spc="0" normalizeH="0" baseline="0" noProof="0" dirty="0">
              <a:ln>
                <a:noFill/>
              </a:ln>
              <a:solidFill>
                <a:schemeClr val="bg1"/>
              </a:solidFill>
              <a:effectLst/>
              <a:uLnTx/>
              <a:uFillTx/>
              <a:latin typeface="等线" panose="02010600030101010101" charset="-122"/>
              <a:ea typeface="等线" panose="02010600030101010101" charset="-122"/>
              <a:cs typeface="Arial" panose="020B0604020202020204" pitchFamily="34" charset="0"/>
              <a:sym typeface="Helvetica Neue" panose="02000503000000020004"/>
            </a:endParaRPr>
          </a:p>
        </p:txBody>
      </p:sp>
      <p:sp>
        <p:nvSpPr>
          <p:cNvPr id="26" name="文本框 25"/>
          <p:cNvSpPr txBox="1"/>
          <p:nvPr/>
        </p:nvSpPr>
        <p:spPr>
          <a:xfrm>
            <a:off x="12106854" y="10989576"/>
            <a:ext cx="3923034" cy="18678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l" defTabSz="821055" rtl="0" eaLnBrk="0" fontAlgn="auto" latinLnBrk="0" hangingPunct="0">
              <a:lnSpc>
                <a:spcPct val="100000"/>
              </a:lnSpc>
              <a:spcBef>
                <a:spcPts val="0"/>
              </a:spcBef>
              <a:spcAft>
                <a:spcPts val="0"/>
              </a:spcAft>
              <a:buClrTx/>
              <a:buSzTx/>
              <a:buFontTx/>
              <a:buNone/>
              <a:defRPr/>
            </a:pPr>
            <a:r>
              <a:rPr kumimoji="0" lang="zh-CN" altLang="zh-CN" sz="2800" b="0" i="0" u="none" strike="noStrike" kern="1200" cap="none" spc="0" normalizeH="0" baseline="0" noProof="0" dirty="0">
                <a:ln>
                  <a:noFill/>
                </a:ln>
                <a:solidFill>
                  <a:schemeClr val="bg1"/>
                </a:solidFill>
                <a:effectLst/>
                <a:uLnTx/>
                <a:uFillTx/>
                <a:latin typeface="新宋体" panose="02010609030101010101" pitchFamily="49" charset="-122"/>
                <a:ea typeface="新宋体" panose="02010609030101010101" pitchFamily="49" charset="-122"/>
                <a:cs typeface="Arial" panose="020B0604020202020204" pitchFamily="34" charset="0"/>
                <a:sym typeface="Helvetica Neue" panose="02000503000000020004"/>
              </a:rPr>
              <a:t>拥有快速物流，可提供从选择到修理，所有系列的全覆盖一站式轮胎解决方案</a:t>
            </a:r>
            <a:endParaRPr kumimoji="0" lang="zh-CN" altLang="en-US" sz="2800" b="0" i="0" u="none" strike="noStrike" kern="1200" cap="none" spc="0" normalizeH="0" baseline="0" noProof="0" dirty="0">
              <a:ln>
                <a:noFill/>
              </a:ln>
              <a:solidFill>
                <a:schemeClr val="bg1"/>
              </a:solidFill>
              <a:effectLst/>
              <a:uLnTx/>
              <a:uFillTx/>
              <a:latin typeface="新宋体" panose="02010609030101010101" pitchFamily="49" charset="-122"/>
              <a:ea typeface="新宋体" panose="02010609030101010101" pitchFamily="49" charset="-122"/>
              <a:cs typeface="Arial" panose="020B0604020202020204" pitchFamily="34" charset="0"/>
              <a:sym typeface="Helvetica Neue" panose="02000503000000020004"/>
            </a:endParaRPr>
          </a:p>
        </p:txBody>
      </p:sp>
      <p:sp>
        <p:nvSpPr>
          <p:cNvPr id="25" name="文本框 24"/>
          <p:cNvSpPr txBox="1"/>
          <p:nvPr/>
        </p:nvSpPr>
        <p:spPr>
          <a:xfrm>
            <a:off x="8048405" y="10922989"/>
            <a:ext cx="3061519" cy="14369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l" defTabSz="821055" rtl="0" eaLnBrk="0" fontAlgn="auto" latinLnBrk="0" hangingPunct="0">
              <a:lnSpc>
                <a:spcPct val="100000"/>
              </a:lnSpc>
              <a:spcBef>
                <a:spcPts val="0"/>
              </a:spcBef>
              <a:spcAft>
                <a:spcPts val="0"/>
              </a:spcAft>
              <a:buClrTx/>
              <a:buSzTx/>
              <a:buFontTx/>
              <a:buNone/>
              <a:defRPr/>
            </a:pPr>
            <a:r>
              <a:rPr kumimoji="0" lang="zh-CN" altLang="zh-CN" sz="2800" b="0" i="0" u="none" strike="noStrike" kern="1200" cap="none" spc="0" normalizeH="0" baseline="0" noProof="0" dirty="0">
                <a:ln>
                  <a:noFill/>
                </a:ln>
                <a:solidFill>
                  <a:schemeClr val="bg1"/>
                </a:solidFill>
                <a:effectLst/>
                <a:uLnTx/>
                <a:uFillTx/>
                <a:latin typeface="等线" panose="02010600030101010101" charset="-122"/>
                <a:ea typeface="等线" panose="02010600030101010101" charset="-122"/>
                <a:cs typeface="Arial" panose="020B0604020202020204" pitchFamily="34" charset="0"/>
                <a:sym typeface="Helvetica Neue" panose="02000503000000020004"/>
              </a:rPr>
              <a:t>厂家直销，提供超高性价比增值服务</a:t>
            </a:r>
            <a:r>
              <a:rPr kumimoji="0" lang="zh-CN" altLang="en-US" sz="2800" b="0" i="0" u="none" strike="noStrike" kern="1200" cap="none" spc="0" normalizeH="0" baseline="0" noProof="0" dirty="0">
                <a:ln>
                  <a:noFill/>
                </a:ln>
                <a:solidFill>
                  <a:schemeClr val="bg1"/>
                </a:solidFill>
                <a:effectLst/>
                <a:uLnTx/>
                <a:uFillTx/>
                <a:latin typeface="等线" panose="02010600030101010101" charset="-122"/>
                <a:ea typeface="等线" panose="02010600030101010101" charset="-122"/>
                <a:cs typeface="Arial" panose="020B0604020202020204" pitchFamily="34" charset="0"/>
                <a:sym typeface="Helvetica Neue" panose="02000503000000020004"/>
              </a:rPr>
              <a:t>。</a:t>
            </a:r>
            <a:endParaRPr kumimoji="0" lang="zh-CN" altLang="en-US" sz="2800" b="0" i="0" u="none" strike="noStrike" kern="1200" cap="none" spc="0" normalizeH="0" baseline="0" noProof="0" dirty="0">
              <a:ln>
                <a:noFill/>
              </a:ln>
              <a:solidFill>
                <a:schemeClr val="bg1"/>
              </a:solidFill>
              <a:effectLst/>
              <a:uLnTx/>
              <a:uFillTx/>
              <a:latin typeface="等线" panose="02010600030101010101" charset="-122"/>
              <a:ea typeface="等线" panose="02010600030101010101" charset="-122"/>
              <a:cs typeface="Arial" panose="020B0604020202020204" pitchFamily="34" charset="0"/>
              <a:sym typeface="Helvetica Neue" panose="02000503000000020004"/>
            </a:endParaRPr>
          </a:p>
        </p:txBody>
      </p:sp>
      <p:sp>
        <p:nvSpPr>
          <p:cNvPr id="8" name="矩形: 圆角 7"/>
          <p:cNvSpPr/>
          <p:nvPr/>
        </p:nvSpPr>
        <p:spPr>
          <a:xfrm>
            <a:off x="8392781" y="3390741"/>
            <a:ext cx="13976044" cy="1621598"/>
          </a:xfrm>
          <a:prstGeom prst="roundRect">
            <a:avLst/>
          </a:prstGeom>
          <a:solidFill>
            <a:schemeClr val="bg1">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spAutoFit/>
          </a:bodyPr>
          <a:lstStyle/>
          <a:p>
            <a:pPr marL="0" marR="0" lvl="0" indent="0" algn="ctr" defTabSz="821055" rtl="0" eaLnBrk="0" fontAlgn="auto" latinLnBrk="0" hangingPunct="0">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sym typeface="Helvetica Neue Medium" panose="02000503000000020004"/>
            </a:endParaRPr>
          </a:p>
        </p:txBody>
      </p:sp>
      <p:sp>
        <p:nvSpPr>
          <p:cNvPr id="7" name="文本框 6"/>
          <p:cNvSpPr txBox="1"/>
          <p:nvPr/>
        </p:nvSpPr>
        <p:spPr>
          <a:xfrm>
            <a:off x="8883114" y="3601846"/>
            <a:ext cx="13485715" cy="11271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l" defTabSz="820420" rtl="0" eaLnBrk="0" fontAlgn="base" latinLnBrk="0" hangingPunct="0">
              <a:lnSpc>
                <a:spcPct val="100000"/>
              </a:lnSpc>
              <a:spcBef>
                <a:spcPct val="0"/>
              </a:spcBef>
              <a:spcAft>
                <a:spcPct val="0"/>
              </a:spcAft>
              <a:buClrTx/>
              <a:buSzTx/>
              <a:buFontTx/>
              <a:buNone/>
              <a:defRPr/>
            </a:pPr>
            <a:r>
              <a:rPr kumimoji="0" lang="zh-CN" altLang="en-US" sz="3200" i="0" u="none" strike="noStrike" kern="1200" cap="none" spc="0" normalizeH="0" baseline="0" noProof="0" dirty="0">
                <a:ln>
                  <a:noFill/>
                </a:ln>
                <a:solidFill>
                  <a:schemeClr val="accent1">
                    <a:lumMod val="75000"/>
                  </a:schemeClr>
                </a:solidFill>
                <a:effectLst/>
                <a:uLnTx/>
                <a:uFillTx/>
                <a:latin typeface="等线" panose="02010600030101010101" charset="-122"/>
                <a:ea typeface="等线" panose="02010600030101010101" charset="-122"/>
                <a:cs typeface="等线" panose="02010600030101010101" charset="-122"/>
                <a:sym typeface="Helvetica Neue" panose="02000503000000020004"/>
              </a:rPr>
              <a:t>创造价值 回馈社会</a:t>
            </a:r>
            <a:endParaRPr kumimoji="0" lang="en-US" altLang="zh-CN" sz="3200" i="0" u="none" strike="noStrike" kern="1200" cap="none" spc="0" normalizeH="0" baseline="0" noProof="0" dirty="0">
              <a:ln>
                <a:noFill/>
              </a:ln>
              <a:solidFill>
                <a:schemeClr val="accent1">
                  <a:lumMod val="75000"/>
                </a:schemeClr>
              </a:solidFill>
              <a:effectLst/>
              <a:uLnTx/>
              <a:uFillTx/>
              <a:latin typeface="等线" panose="02010600030101010101" charset="-122"/>
              <a:ea typeface="等线" panose="02010600030101010101" charset="-122"/>
              <a:cs typeface="等线" panose="02010600030101010101" charset="-122"/>
              <a:sym typeface="Helvetica Neue" panose="02000503000000020004"/>
            </a:endParaRPr>
          </a:p>
          <a:p>
            <a:pPr marL="0" marR="0" lvl="0" indent="0" algn="l" defTabSz="820420" rtl="0" eaLnBrk="0" fontAlgn="base" latinLnBrk="0" hangingPunct="0">
              <a:lnSpc>
                <a:spcPct val="100000"/>
              </a:lnSpc>
              <a:spcBef>
                <a:spcPct val="0"/>
              </a:spcBef>
              <a:spcAft>
                <a:spcPct val="0"/>
              </a:spcAft>
              <a:buClrTx/>
              <a:buSzTx/>
              <a:buFontTx/>
              <a:buNone/>
              <a:defRPr/>
            </a:pPr>
            <a:r>
              <a:rPr kumimoji="0" lang="en-US" altLang="zh-CN" sz="3200" i="0" u="none" strike="noStrike" kern="1200" cap="none" spc="0" normalizeH="0" baseline="0" noProof="0" dirty="0">
                <a:ln>
                  <a:noFill/>
                </a:ln>
                <a:solidFill>
                  <a:schemeClr val="accent1">
                    <a:lumMod val="75000"/>
                  </a:schemeClr>
                </a:solidFill>
                <a:effectLst/>
                <a:uLnTx/>
                <a:uFillTx/>
                <a:latin typeface="等线" panose="02010600030101010101" charset="-122"/>
                <a:ea typeface="等线" panose="02010600030101010101" charset="-122"/>
                <a:cs typeface="等线" panose="02010600030101010101" charset="-122"/>
                <a:sym typeface="Helvetica Neue" panose="02000503000000020004"/>
              </a:rPr>
              <a:t>Create value, give back to society</a:t>
            </a:r>
            <a:endParaRPr kumimoji="0" lang="zh-CN" altLang="en-US" sz="3200" i="0" u="none" strike="noStrike" kern="1200" cap="none" spc="0" normalizeH="0" baseline="0" noProof="0" dirty="0">
              <a:ln>
                <a:noFill/>
              </a:ln>
              <a:solidFill>
                <a:schemeClr val="accent1">
                  <a:lumMod val="75000"/>
                </a:schemeClr>
              </a:solidFill>
              <a:effectLst/>
              <a:uLnTx/>
              <a:uFillTx/>
              <a:latin typeface="等线" panose="02010600030101010101" charset="-122"/>
              <a:ea typeface="等线" panose="02010600030101010101" charset="-122"/>
              <a:cs typeface="等线" panose="02010600030101010101" charset="-122"/>
              <a:sym typeface="Helvetica Neue" panose="02000503000000020004"/>
            </a:endParaRPr>
          </a:p>
        </p:txBody>
      </p:sp>
      <p:sp>
        <p:nvSpPr>
          <p:cNvPr id="10" name="矩形: 圆角 9"/>
          <p:cNvSpPr/>
          <p:nvPr/>
        </p:nvSpPr>
        <p:spPr>
          <a:xfrm>
            <a:off x="1114953" y="3440328"/>
            <a:ext cx="6439536" cy="1621596"/>
          </a:xfrm>
          <a:prstGeom prst="roundRect">
            <a:avLst/>
          </a:prstGeom>
          <a:solidFill>
            <a:schemeClr val="bg1">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spAutoFit/>
          </a:bodyPr>
          <a:lstStyle/>
          <a:p>
            <a:pPr marL="0" marR="0" lvl="0" indent="0" algn="ctr" defTabSz="821055" rtl="0" eaLnBrk="0" fontAlgn="auto" latinLnBrk="0" hangingPunct="0">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sym typeface="Helvetica Neue Medium" panose="02000503000000020004"/>
            </a:endParaRPr>
          </a:p>
        </p:txBody>
      </p:sp>
      <p:sp>
        <p:nvSpPr>
          <p:cNvPr id="3" name="文本框 2"/>
          <p:cNvSpPr txBox="1"/>
          <p:nvPr/>
        </p:nvSpPr>
        <p:spPr>
          <a:xfrm>
            <a:off x="939334" y="3598744"/>
            <a:ext cx="6950393" cy="11271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0420" rtl="0" eaLnBrk="0" fontAlgn="base" latinLnBrk="0" hangingPunct="0">
              <a:lnSpc>
                <a:spcPct val="100000"/>
              </a:lnSpc>
              <a:spcBef>
                <a:spcPct val="0"/>
              </a:spcBef>
              <a:spcAft>
                <a:spcPct val="0"/>
              </a:spcAft>
              <a:buClrTx/>
              <a:buSzTx/>
              <a:buFontTx/>
              <a:buNone/>
              <a:defRPr/>
            </a:pPr>
            <a:r>
              <a:rPr kumimoji="0" lang="zh-CN" altLang="en-US" sz="320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等线" panose="02010600030101010101" charset="-122"/>
                <a:sym typeface="Helvetica Neue" panose="02000503000000020004"/>
              </a:rPr>
              <a:t>企业使命 </a:t>
            </a:r>
            <a:endParaRPr kumimoji="0" lang="en-US" altLang="zh-CN" sz="320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等线" panose="02010600030101010101" charset="-122"/>
              <a:sym typeface="Helvetica Neue" panose="02000503000000020004"/>
            </a:endParaRPr>
          </a:p>
          <a:p>
            <a:pPr marL="0" marR="0" lvl="0" indent="0" algn="ctr" defTabSz="820420" rtl="0" eaLnBrk="0" fontAlgn="base" latinLnBrk="0" hangingPunct="0">
              <a:lnSpc>
                <a:spcPct val="100000"/>
              </a:lnSpc>
              <a:spcBef>
                <a:spcPct val="0"/>
              </a:spcBef>
              <a:spcAft>
                <a:spcPct val="0"/>
              </a:spcAft>
              <a:buClrTx/>
              <a:buSzTx/>
              <a:buFontTx/>
              <a:buNone/>
              <a:defRPr/>
            </a:pPr>
            <a:r>
              <a:rPr kumimoji="0" lang="en-US" altLang="zh-CN" sz="320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等线" panose="02010600030101010101" charset="-122"/>
                <a:sym typeface="Helvetica Neue" panose="02000503000000020004"/>
              </a:rPr>
              <a:t>Corporate mission statement</a:t>
            </a:r>
            <a:endParaRPr kumimoji="0" lang="zh-CN" altLang="en-US" sz="320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等线" panose="02010600030101010101" charset="-122"/>
              <a:sym typeface="Helvetica Neue" panose="02000503000000020004"/>
            </a:endParaRPr>
          </a:p>
        </p:txBody>
      </p:sp>
      <p:sp>
        <p:nvSpPr>
          <p:cNvPr id="22" name="矩形: 圆角 21"/>
          <p:cNvSpPr/>
          <p:nvPr/>
        </p:nvSpPr>
        <p:spPr>
          <a:xfrm>
            <a:off x="1114686" y="5822228"/>
            <a:ext cx="6439536" cy="1621597"/>
          </a:xfrm>
          <a:prstGeom prst="roundRect">
            <a:avLst/>
          </a:prstGeom>
          <a:solidFill>
            <a:schemeClr val="bg1">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spAutoFit/>
          </a:bodyPr>
          <a:lstStyle/>
          <a:p>
            <a:pPr marL="0" marR="0" lvl="0" indent="0" algn="ctr" defTabSz="821055" rtl="0" eaLnBrk="0" fontAlgn="auto" latinLnBrk="0" hangingPunct="0">
              <a:lnSpc>
                <a:spcPct val="100000"/>
              </a:lnSpc>
              <a:spcBef>
                <a:spcPts val="0"/>
              </a:spcBef>
              <a:spcAft>
                <a:spcPts val="0"/>
              </a:spcAft>
              <a:buClrTx/>
              <a:buSzTx/>
              <a:buFontTx/>
              <a:buNone/>
              <a:defRPr/>
            </a:pPr>
            <a:endParaRPr kumimoji="0" lang="zh-CN" altLang="en-US" sz="3000" b="0"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sym typeface="Helvetica Neue Medium" panose="02000503000000020004"/>
            </a:endParaRPr>
          </a:p>
        </p:txBody>
      </p:sp>
      <p:sp>
        <p:nvSpPr>
          <p:cNvPr id="21" name="文本框 20"/>
          <p:cNvSpPr txBox="1"/>
          <p:nvPr/>
        </p:nvSpPr>
        <p:spPr>
          <a:xfrm>
            <a:off x="900304" y="6042146"/>
            <a:ext cx="6950393" cy="11271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0420" rtl="0" eaLnBrk="0" fontAlgn="base" latinLnBrk="0" hangingPunct="0">
              <a:lnSpc>
                <a:spcPct val="100000"/>
              </a:lnSpc>
              <a:spcBef>
                <a:spcPct val="0"/>
              </a:spcBef>
              <a:spcAft>
                <a:spcPct val="0"/>
              </a:spcAft>
              <a:buClrTx/>
              <a:buSzTx/>
              <a:buFontTx/>
              <a:buNone/>
              <a:defRPr/>
            </a:pPr>
            <a:r>
              <a:rPr kumimoji="0" lang="zh-CN" altLang="en-US" sz="320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等线" panose="02010600030101010101" charset="-122"/>
                <a:sym typeface="Helvetica Neue" panose="02000503000000020004"/>
              </a:rPr>
              <a:t>企业价值观</a:t>
            </a:r>
            <a:endParaRPr kumimoji="0" lang="zh-CN" altLang="en-US" sz="320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等线" panose="02010600030101010101" charset="-122"/>
              <a:sym typeface="Helvetica Neue" panose="02000503000000020004"/>
            </a:endParaRPr>
          </a:p>
          <a:p>
            <a:pPr marL="0" marR="0" lvl="0" indent="0" algn="ctr" defTabSz="820420" rtl="0" eaLnBrk="0" fontAlgn="base" latinLnBrk="0" hangingPunct="0">
              <a:lnSpc>
                <a:spcPct val="100000"/>
              </a:lnSpc>
              <a:spcBef>
                <a:spcPct val="0"/>
              </a:spcBef>
              <a:spcAft>
                <a:spcPct val="0"/>
              </a:spcAft>
              <a:buClrTx/>
              <a:buSzTx/>
              <a:buFontTx/>
              <a:buNone/>
              <a:defRPr/>
            </a:pPr>
            <a:r>
              <a:rPr kumimoji="0" lang="en-US" altLang="zh-CN" sz="320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等线" panose="02010600030101010101" charset="-122"/>
                <a:sym typeface="Helvetica Neue" panose="02000503000000020004"/>
              </a:rPr>
              <a:t>Corporate value</a:t>
            </a:r>
            <a:endParaRPr kumimoji="0" lang="zh-CN" altLang="en-US" sz="320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等线" panose="02010600030101010101" charset="-122"/>
              <a:sym typeface="Helvetica Neue" panose="02000503000000020004"/>
            </a:endParaRPr>
          </a:p>
        </p:txBody>
      </p:sp>
      <p:sp>
        <p:nvSpPr>
          <p:cNvPr id="23" name="矩形: 圆角 22"/>
          <p:cNvSpPr/>
          <p:nvPr/>
        </p:nvSpPr>
        <p:spPr>
          <a:xfrm>
            <a:off x="1194763" y="8281899"/>
            <a:ext cx="6439536" cy="1621598"/>
          </a:xfrm>
          <a:prstGeom prst="roundRect">
            <a:avLst/>
          </a:prstGeom>
          <a:solidFill>
            <a:schemeClr val="bg1">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spAutoFit/>
          </a:bodyPr>
          <a:lstStyle/>
          <a:p>
            <a:pPr marL="0" marR="0" lvl="0" indent="0" algn="ctr" defTabSz="821055" rtl="0" eaLnBrk="0" fontAlgn="auto" latinLnBrk="0" hangingPunct="0">
              <a:lnSpc>
                <a:spcPct val="100000"/>
              </a:lnSpc>
              <a:spcBef>
                <a:spcPts val="0"/>
              </a:spcBef>
              <a:spcAft>
                <a:spcPts val="0"/>
              </a:spcAft>
              <a:buClrTx/>
              <a:buSzTx/>
              <a:buFontTx/>
              <a:buNone/>
              <a:defRPr/>
            </a:pPr>
            <a:endParaRPr kumimoji="0" lang="zh-CN" altLang="en-US" sz="3000" b="0"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sym typeface="Helvetica Neue Medium" panose="02000503000000020004"/>
            </a:endParaRPr>
          </a:p>
        </p:txBody>
      </p:sp>
      <p:sp>
        <p:nvSpPr>
          <p:cNvPr id="24" name="矩形: 圆角 23"/>
          <p:cNvSpPr/>
          <p:nvPr/>
        </p:nvSpPr>
        <p:spPr>
          <a:xfrm>
            <a:off x="1118783" y="10741572"/>
            <a:ext cx="6439536" cy="1621597"/>
          </a:xfrm>
          <a:prstGeom prst="roundRect">
            <a:avLst/>
          </a:prstGeom>
          <a:solidFill>
            <a:schemeClr val="bg1">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spAutoFit/>
          </a:bodyPr>
          <a:lstStyle/>
          <a:p>
            <a:pPr marL="0" marR="0" lvl="0" indent="0" algn="ctr" defTabSz="821055" rtl="0" eaLnBrk="0" fontAlgn="auto" latinLnBrk="0" hangingPunct="0">
              <a:lnSpc>
                <a:spcPct val="100000"/>
              </a:lnSpc>
              <a:spcBef>
                <a:spcPts val="0"/>
              </a:spcBef>
              <a:spcAft>
                <a:spcPts val="0"/>
              </a:spcAft>
              <a:buClrTx/>
              <a:buSzTx/>
              <a:buFontTx/>
              <a:buNone/>
              <a:defRPr/>
            </a:pPr>
            <a:endParaRPr kumimoji="0" lang="zh-CN" altLang="en-US" sz="3000" b="0"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sym typeface="Helvetica Neue Medium" panose="02000503000000020004"/>
            </a:endParaRPr>
          </a:p>
        </p:txBody>
      </p:sp>
      <p:sp>
        <p:nvSpPr>
          <p:cNvPr id="29" name="矩形: 圆角 28"/>
          <p:cNvSpPr/>
          <p:nvPr/>
        </p:nvSpPr>
        <p:spPr>
          <a:xfrm>
            <a:off x="8392780" y="5856941"/>
            <a:ext cx="13976045" cy="1621597"/>
          </a:xfrm>
          <a:prstGeom prst="roundRect">
            <a:avLst/>
          </a:prstGeom>
          <a:solidFill>
            <a:schemeClr val="bg1">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spAutoFit/>
          </a:bodyPr>
          <a:lstStyle/>
          <a:p>
            <a:pPr marL="0" marR="0" lvl="0" indent="0" algn="ctr" defTabSz="821055" rtl="0" eaLnBrk="0" fontAlgn="auto" latinLnBrk="0" hangingPunct="0">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sym typeface="Helvetica Neue Medium" panose="02000503000000020004"/>
            </a:endParaRPr>
          </a:p>
        </p:txBody>
      </p:sp>
      <p:sp>
        <p:nvSpPr>
          <p:cNvPr id="33" name="文本框 32"/>
          <p:cNvSpPr txBox="1"/>
          <p:nvPr/>
        </p:nvSpPr>
        <p:spPr>
          <a:xfrm>
            <a:off x="9035514" y="6020162"/>
            <a:ext cx="13485715" cy="11271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l" defTabSz="820420" rtl="0" eaLnBrk="0" fontAlgn="base" latinLnBrk="0" hangingPunct="0">
              <a:lnSpc>
                <a:spcPct val="100000"/>
              </a:lnSpc>
              <a:spcBef>
                <a:spcPct val="0"/>
              </a:spcBef>
              <a:spcAft>
                <a:spcPct val="0"/>
              </a:spcAft>
              <a:buClrTx/>
              <a:buSzTx/>
              <a:buFontTx/>
              <a:buNone/>
              <a:defRPr/>
            </a:pPr>
            <a:r>
              <a:rPr kumimoji="0" lang="zh-CN" altLang="en-US" sz="3200" i="0" u="none" strike="noStrike" kern="1200" cap="none" spc="0" normalizeH="0" baseline="0" noProof="0" dirty="0">
                <a:ln>
                  <a:noFill/>
                </a:ln>
                <a:solidFill>
                  <a:schemeClr val="accent1">
                    <a:lumMod val="75000"/>
                  </a:schemeClr>
                </a:solidFill>
                <a:effectLst/>
                <a:uLnTx/>
                <a:uFillTx/>
                <a:latin typeface="等线" panose="02010600030101010101" charset="-122"/>
                <a:ea typeface="等线" panose="02010600030101010101" charset="-122"/>
                <a:cs typeface="等线" panose="02010600030101010101" charset="-122"/>
                <a:sym typeface="Helvetica Neue" panose="02000503000000020004"/>
              </a:rPr>
              <a:t>诚信敬业、求实进取、创新卓越、利他共赢</a:t>
            </a:r>
            <a:endParaRPr kumimoji="0" lang="zh-CN" altLang="en-US" sz="3200" i="0" u="none" strike="noStrike" kern="1200" cap="none" spc="0" normalizeH="0" baseline="0" noProof="0" dirty="0">
              <a:ln>
                <a:noFill/>
              </a:ln>
              <a:solidFill>
                <a:schemeClr val="accent1">
                  <a:lumMod val="75000"/>
                </a:schemeClr>
              </a:solidFill>
              <a:effectLst/>
              <a:uLnTx/>
              <a:uFillTx/>
              <a:latin typeface="等线" panose="02010600030101010101" charset="-122"/>
              <a:ea typeface="等线" panose="02010600030101010101" charset="-122"/>
              <a:cs typeface="等线" panose="02010600030101010101" charset="-122"/>
              <a:sym typeface="Helvetica Neue" panose="02000503000000020004"/>
            </a:endParaRPr>
          </a:p>
          <a:p>
            <a:pPr marL="0" marR="0" lvl="0" indent="0" algn="l" defTabSz="820420" rtl="0" eaLnBrk="0" fontAlgn="base" latinLnBrk="0" hangingPunct="0">
              <a:lnSpc>
                <a:spcPct val="100000"/>
              </a:lnSpc>
              <a:spcBef>
                <a:spcPct val="0"/>
              </a:spcBef>
              <a:spcAft>
                <a:spcPct val="0"/>
              </a:spcAft>
              <a:buClrTx/>
              <a:buSzTx/>
              <a:buFontTx/>
              <a:buNone/>
              <a:defRPr/>
            </a:pPr>
            <a:r>
              <a:rPr kumimoji="0" lang="en-US" altLang="zh-CN" sz="3200" i="0" u="none" strike="noStrike" kern="1200" cap="none" spc="0" normalizeH="0" baseline="0" noProof="0" dirty="0">
                <a:ln>
                  <a:noFill/>
                </a:ln>
                <a:solidFill>
                  <a:schemeClr val="accent1">
                    <a:lumMod val="75000"/>
                  </a:schemeClr>
                </a:solidFill>
                <a:effectLst/>
                <a:uLnTx/>
                <a:uFillTx/>
                <a:latin typeface="等线" panose="02010600030101010101" charset="-122"/>
                <a:ea typeface="等线" panose="02010600030101010101" charset="-122"/>
                <a:cs typeface="等线" panose="02010600030101010101" charset="-122"/>
                <a:sym typeface="Helvetica Neue" panose="02000503000000020004"/>
              </a:rPr>
              <a:t>Integrity, dedication, innovation, excellence, and altruism</a:t>
            </a:r>
            <a:endParaRPr kumimoji="0" lang="zh-CN" altLang="en-US" sz="3200" i="0" u="none" strike="noStrike" kern="1200" cap="none" spc="0" normalizeH="0" baseline="0" noProof="0" dirty="0">
              <a:ln>
                <a:noFill/>
              </a:ln>
              <a:solidFill>
                <a:schemeClr val="accent1">
                  <a:lumMod val="75000"/>
                </a:schemeClr>
              </a:solidFill>
              <a:effectLst/>
              <a:uLnTx/>
              <a:uFillTx/>
              <a:latin typeface="等线" panose="02010600030101010101" charset="-122"/>
              <a:ea typeface="等线" panose="02010600030101010101" charset="-122"/>
              <a:cs typeface="等线" panose="02010600030101010101" charset="-122"/>
              <a:sym typeface="Helvetica Neue" panose="02000503000000020004"/>
            </a:endParaRPr>
          </a:p>
        </p:txBody>
      </p:sp>
      <p:sp>
        <p:nvSpPr>
          <p:cNvPr id="40" name="文本框 39"/>
          <p:cNvSpPr txBox="1"/>
          <p:nvPr/>
        </p:nvSpPr>
        <p:spPr>
          <a:xfrm>
            <a:off x="1207282" y="8529136"/>
            <a:ext cx="6254343" cy="11271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0420" rtl="0" eaLnBrk="0" fontAlgn="base" latinLnBrk="0" hangingPunct="0">
              <a:lnSpc>
                <a:spcPct val="100000"/>
              </a:lnSpc>
              <a:spcBef>
                <a:spcPct val="0"/>
              </a:spcBef>
              <a:spcAft>
                <a:spcPct val="0"/>
              </a:spcAft>
              <a:buClrTx/>
              <a:buSzTx/>
              <a:buFontTx/>
              <a:buNone/>
              <a:defRPr/>
            </a:pPr>
            <a:r>
              <a:rPr kumimoji="0" lang="zh-CN" altLang="en-US" sz="320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等线" panose="02010600030101010101" charset="-122"/>
                <a:sym typeface="Helvetica Neue" panose="02000503000000020004"/>
              </a:rPr>
              <a:t> 企业愿景</a:t>
            </a:r>
            <a:endParaRPr kumimoji="0" lang="en-US" altLang="zh-CN" sz="320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等线" panose="02010600030101010101" charset="-122"/>
              <a:sym typeface="Helvetica Neue" panose="02000503000000020004"/>
            </a:endParaRPr>
          </a:p>
          <a:p>
            <a:pPr marL="0" marR="0" lvl="0" indent="0" algn="ctr" defTabSz="820420" rtl="0" eaLnBrk="0" fontAlgn="base" latinLnBrk="0" hangingPunct="0">
              <a:lnSpc>
                <a:spcPct val="100000"/>
              </a:lnSpc>
              <a:spcBef>
                <a:spcPct val="0"/>
              </a:spcBef>
              <a:spcAft>
                <a:spcPct val="0"/>
              </a:spcAft>
              <a:buClrTx/>
              <a:buSzTx/>
              <a:buFontTx/>
              <a:buNone/>
              <a:defRPr/>
            </a:pPr>
            <a:r>
              <a:rPr kumimoji="0" lang="en-US" altLang="zh-CN" sz="320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等线" panose="02010600030101010101" charset="-122"/>
                <a:sym typeface="Helvetica Neue" panose="02000503000000020004"/>
              </a:rPr>
              <a:t>Corporate vision statement</a:t>
            </a:r>
            <a:endParaRPr kumimoji="0" lang="zh-CN" altLang="en-US" sz="320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等线" panose="02010600030101010101" charset="-122"/>
              <a:sym typeface="Helvetica Neue" panose="02000503000000020004"/>
            </a:endParaRPr>
          </a:p>
        </p:txBody>
      </p:sp>
      <p:sp>
        <p:nvSpPr>
          <p:cNvPr id="42" name="矩形: 圆角 41"/>
          <p:cNvSpPr/>
          <p:nvPr/>
        </p:nvSpPr>
        <p:spPr>
          <a:xfrm>
            <a:off x="8392781" y="8294583"/>
            <a:ext cx="13976046" cy="1621597"/>
          </a:xfrm>
          <a:prstGeom prst="roundRect">
            <a:avLst/>
          </a:prstGeom>
          <a:solidFill>
            <a:schemeClr val="bg1">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spAutoFit/>
          </a:bodyPr>
          <a:lstStyle/>
          <a:p>
            <a:pPr marL="0" marR="0" lvl="0" indent="0" algn="ctr" defTabSz="821055" rtl="0" eaLnBrk="0" fontAlgn="auto" latinLnBrk="0" hangingPunct="0">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sym typeface="Helvetica Neue Medium" panose="02000503000000020004"/>
            </a:endParaRPr>
          </a:p>
        </p:txBody>
      </p:sp>
      <p:sp>
        <p:nvSpPr>
          <p:cNvPr id="43" name="文本框 42"/>
          <p:cNvSpPr txBox="1"/>
          <p:nvPr/>
        </p:nvSpPr>
        <p:spPr>
          <a:xfrm>
            <a:off x="9035514" y="8418708"/>
            <a:ext cx="13070105" cy="14344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l" defTabSz="820420" rtl="0" eaLnBrk="0" fontAlgn="base" latinLnBrk="0" hangingPunct="0">
              <a:lnSpc>
                <a:spcPct val="100000"/>
              </a:lnSpc>
              <a:spcBef>
                <a:spcPct val="0"/>
              </a:spcBef>
              <a:spcAft>
                <a:spcPct val="0"/>
              </a:spcAft>
              <a:buClrTx/>
              <a:buSzTx/>
              <a:buFontTx/>
              <a:buNone/>
              <a:defRPr/>
            </a:pPr>
            <a:r>
              <a:rPr kumimoji="0" lang="zh-CN" altLang="en-US" sz="2800" i="0" u="none" strike="noStrike" kern="1200" cap="none" spc="0" normalizeH="0" baseline="0" noProof="0" dirty="0">
                <a:ln>
                  <a:noFill/>
                </a:ln>
                <a:solidFill>
                  <a:schemeClr val="accent1">
                    <a:lumMod val="75000"/>
                  </a:schemeClr>
                </a:solidFill>
                <a:effectLst/>
                <a:uLnTx/>
                <a:uFillTx/>
                <a:latin typeface="等线" panose="02010600030101010101" charset="-122"/>
                <a:ea typeface="等线" panose="02010600030101010101" charset="-122"/>
                <a:cs typeface="等线" panose="02010600030101010101" charset="-122"/>
                <a:sym typeface="Helvetica Neue" panose="02000503000000020004"/>
              </a:rPr>
              <a:t>致力于成为全球高安全、高价值轮胎需求客户的首选</a:t>
            </a:r>
            <a:endParaRPr kumimoji="0" lang="zh-CN" altLang="en-US" sz="2800" i="0" u="none" strike="noStrike" kern="1200" cap="none" spc="0" normalizeH="0" baseline="0" noProof="0" dirty="0">
              <a:ln>
                <a:noFill/>
              </a:ln>
              <a:solidFill>
                <a:schemeClr val="accent1">
                  <a:lumMod val="75000"/>
                </a:schemeClr>
              </a:solidFill>
              <a:effectLst/>
              <a:uLnTx/>
              <a:uFillTx/>
              <a:latin typeface="等线" panose="02010600030101010101" charset="-122"/>
              <a:ea typeface="等线" panose="02010600030101010101" charset="-122"/>
              <a:cs typeface="等线" panose="02010600030101010101" charset="-122"/>
              <a:sym typeface="Helvetica Neue" panose="02000503000000020004"/>
            </a:endParaRPr>
          </a:p>
          <a:p>
            <a:pPr marL="0" marR="0" lvl="0" indent="0" algn="l" defTabSz="820420" rtl="0" eaLnBrk="0" fontAlgn="base" latinLnBrk="0" hangingPunct="0">
              <a:lnSpc>
                <a:spcPct val="100000"/>
              </a:lnSpc>
              <a:spcBef>
                <a:spcPct val="0"/>
              </a:spcBef>
              <a:spcAft>
                <a:spcPct val="0"/>
              </a:spcAft>
              <a:buClrTx/>
              <a:buSzTx/>
              <a:buFontTx/>
              <a:buNone/>
              <a:defRPr/>
            </a:pPr>
            <a:r>
              <a:rPr kumimoji="0" lang="en-US" altLang="zh-CN" sz="2800" i="0" u="none" strike="noStrike" kern="1200" cap="none" spc="0" normalizeH="0" baseline="0" noProof="0" dirty="0">
                <a:ln>
                  <a:noFill/>
                </a:ln>
                <a:solidFill>
                  <a:schemeClr val="accent1">
                    <a:lumMod val="75000"/>
                  </a:schemeClr>
                </a:solidFill>
                <a:effectLst/>
                <a:uLnTx/>
                <a:uFillTx/>
                <a:latin typeface="等线" panose="02010600030101010101" charset="-122"/>
                <a:ea typeface="等线" panose="02010600030101010101" charset="-122"/>
                <a:cs typeface="等线" panose="02010600030101010101" charset="-122"/>
                <a:sym typeface="Helvetica Neue" panose="02000503000000020004"/>
              </a:rPr>
              <a:t>Committed to becoming the world's top customer of high-security, high-value tires</a:t>
            </a:r>
            <a:endParaRPr kumimoji="0" lang="zh-CN" altLang="en-US" sz="2800" i="0" u="none" strike="noStrike" kern="1200" cap="none" spc="0" normalizeH="0" baseline="0" noProof="0" dirty="0">
              <a:ln>
                <a:noFill/>
              </a:ln>
              <a:solidFill>
                <a:schemeClr val="accent1">
                  <a:lumMod val="75000"/>
                </a:schemeClr>
              </a:solidFill>
              <a:effectLst/>
              <a:uLnTx/>
              <a:uFillTx/>
              <a:latin typeface="等线" panose="02010600030101010101" charset="-122"/>
              <a:ea typeface="等线" panose="02010600030101010101" charset="-122"/>
              <a:cs typeface="等线" panose="02010600030101010101" charset="-122"/>
              <a:sym typeface="Helvetica Neue" panose="02000503000000020004"/>
            </a:endParaRPr>
          </a:p>
        </p:txBody>
      </p:sp>
      <p:sp>
        <p:nvSpPr>
          <p:cNvPr id="46" name="文本框 45"/>
          <p:cNvSpPr txBox="1"/>
          <p:nvPr/>
        </p:nvSpPr>
        <p:spPr>
          <a:xfrm>
            <a:off x="623735" y="10988808"/>
            <a:ext cx="7503533" cy="11271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0420" rtl="0" eaLnBrk="0" fontAlgn="base" latinLnBrk="0" hangingPunct="0">
              <a:lnSpc>
                <a:spcPct val="100000"/>
              </a:lnSpc>
              <a:spcBef>
                <a:spcPct val="0"/>
              </a:spcBef>
              <a:spcAft>
                <a:spcPct val="0"/>
              </a:spcAft>
              <a:buClrTx/>
              <a:buSzTx/>
              <a:buFontTx/>
              <a:buNone/>
              <a:defRPr/>
            </a:pPr>
            <a:r>
              <a:rPr kumimoji="0" lang="zh-CN" altLang="en-US" sz="320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等线" panose="02010600030101010101" charset="-122"/>
                <a:sym typeface="Helvetica Neue" panose="02000503000000020004"/>
              </a:rPr>
              <a:t>企业精神</a:t>
            </a:r>
            <a:endParaRPr kumimoji="0" lang="zh-CN" altLang="en-US" sz="320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等线" panose="02010600030101010101" charset="-122"/>
              <a:sym typeface="Helvetica Neue" panose="02000503000000020004"/>
            </a:endParaRPr>
          </a:p>
          <a:p>
            <a:pPr marL="0" marR="0" lvl="0" indent="0" algn="ctr" defTabSz="820420" rtl="0" eaLnBrk="0" fontAlgn="base" latinLnBrk="0" hangingPunct="0">
              <a:lnSpc>
                <a:spcPct val="100000"/>
              </a:lnSpc>
              <a:spcBef>
                <a:spcPct val="0"/>
              </a:spcBef>
              <a:spcAft>
                <a:spcPct val="0"/>
              </a:spcAft>
              <a:buClrTx/>
              <a:buSzTx/>
              <a:buFontTx/>
              <a:buNone/>
              <a:defRPr/>
            </a:pPr>
            <a:r>
              <a:rPr kumimoji="0" lang="en-US" altLang="zh-CN" sz="320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等线" panose="02010600030101010101" charset="-122"/>
                <a:sym typeface="Helvetica Neue" panose="02000503000000020004"/>
              </a:rPr>
              <a:t>Enterprise spirit</a:t>
            </a:r>
            <a:endParaRPr kumimoji="0" lang="zh-CN" altLang="en-US" sz="320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等线" panose="02010600030101010101" charset="-122"/>
              <a:sym typeface="Helvetica Neue" panose="02000503000000020004"/>
            </a:endParaRPr>
          </a:p>
        </p:txBody>
      </p:sp>
      <p:sp>
        <p:nvSpPr>
          <p:cNvPr id="47" name="矩形: 圆角 46"/>
          <p:cNvSpPr/>
          <p:nvPr/>
        </p:nvSpPr>
        <p:spPr>
          <a:xfrm>
            <a:off x="8392779" y="10770281"/>
            <a:ext cx="13976046" cy="1621597"/>
          </a:xfrm>
          <a:prstGeom prst="roundRect">
            <a:avLst/>
          </a:prstGeom>
          <a:solidFill>
            <a:schemeClr val="bg1">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spAutoFit/>
          </a:bodyPr>
          <a:lstStyle/>
          <a:p>
            <a:pPr marL="0" marR="0" lvl="0" indent="0" algn="ctr" defTabSz="821055" rtl="0" eaLnBrk="0" fontAlgn="auto" latinLnBrk="0" hangingPunct="0">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sym typeface="Helvetica Neue Medium" panose="02000503000000020004"/>
            </a:endParaRPr>
          </a:p>
        </p:txBody>
      </p:sp>
      <p:sp>
        <p:nvSpPr>
          <p:cNvPr id="48" name="文本框 47"/>
          <p:cNvSpPr txBox="1"/>
          <p:nvPr/>
        </p:nvSpPr>
        <p:spPr>
          <a:xfrm>
            <a:off x="9035512" y="11048077"/>
            <a:ext cx="13070105" cy="11271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l" defTabSz="820420" rtl="0" eaLnBrk="0" fontAlgn="base" latinLnBrk="0" hangingPunct="0">
              <a:lnSpc>
                <a:spcPct val="100000"/>
              </a:lnSpc>
              <a:spcBef>
                <a:spcPct val="0"/>
              </a:spcBef>
              <a:spcAft>
                <a:spcPct val="0"/>
              </a:spcAft>
              <a:buClrTx/>
              <a:buSzTx/>
              <a:buFontTx/>
              <a:buNone/>
              <a:defRPr/>
            </a:pPr>
            <a:r>
              <a:rPr kumimoji="0" lang="zh-CN" altLang="en-US" sz="3200" i="0" u="none" strike="noStrike" kern="1200" cap="none" spc="0" normalizeH="0" baseline="0" noProof="0" dirty="0">
                <a:ln>
                  <a:noFill/>
                </a:ln>
                <a:solidFill>
                  <a:schemeClr val="accent1">
                    <a:lumMod val="75000"/>
                  </a:schemeClr>
                </a:solidFill>
                <a:effectLst/>
                <a:uLnTx/>
                <a:uFillTx/>
                <a:latin typeface="等线" panose="02010600030101010101" charset="-122"/>
                <a:ea typeface="等线" panose="02010600030101010101" charset="-122"/>
                <a:cs typeface="等线" panose="02010600030101010101" charset="-122"/>
                <a:sym typeface="Helvetica Neue" panose="02000503000000020004"/>
              </a:rPr>
              <a:t>我们一直在前进</a:t>
            </a:r>
            <a:endParaRPr kumimoji="0" lang="zh-CN" altLang="en-US" sz="3200" i="0" u="none" strike="noStrike" kern="1200" cap="none" spc="0" normalizeH="0" baseline="0" noProof="0" dirty="0">
              <a:ln>
                <a:noFill/>
              </a:ln>
              <a:solidFill>
                <a:schemeClr val="accent1">
                  <a:lumMod val="75000"/>
                </a:schemeClr>
              </a:solidFill>
              <a:effectLst/>
              <a:uLnTx/>
              <a:uFillTx/>
              <a:latin typeface="等线" panose="02010600030101010101" charset="-122"/>
              <a:ea typeface="等线" panose="02010600030101010101" charset="-122"/>
              <a:cs typeface="等线" panose="02010600030101010101" charset="-122"/>
              <a:sym typeface="Helvetica Neue" panose="02000503000000020004"/>
            </a:endParaRPr>
          </a:p>
          <a:p>
            <a:pPr marL="0" marR="0" lvl="0" indent="0" algn="l" defTabSz="820420" rtl="0" eaLnBrk="0" fontAlgn="base" latinLnBrk="0" hangingPunct="0">
              <a:lnSpc>
                <a:spcPct val="100000"/>
              </a:lnSpc>
              <a:spcBef>
                <a:spcPct val="0"/>
              </a:spcBef>
              <a:spcAft>
                <a:spcPct val="0"/>
              </a:spcAft>
              <a:buClrTx/>
              <a:buSzTx/>
              <a:buFontTx/>
              <a:buNone/>
              <a:defRPr/>
            </a:pPr>
            <a:r>
              <a:rPr kumimoji="0" lang="en-US" altLang="zh-CN" sz="3200" i="0" u="none" strike="noStrike" kern="1200" cap="none" spc="0" normalizeH="0" baseline="0" noProof="0" dirty="0">
                <a:ln>
                  <a:noFill/>
                </a:ln>
                <a:solidFill>
                  <a:schemeClr val="accent1">
                    <a:lumMod val="75000"/>
                  </a:schemeClr>
                </a:solidFill>
                <a:effectLst/>
                <a:uLnTx/>
                <a:uFillTx/>
                <a:latin typeface="等线" panose="02010600030101010101" charset="-122"/>
                <a:ea typeface="等线" panose="02010600030101010101" charset="-122"/>
                <a:cs typeface="等线" panose="02010600030101010101" charset="-122"/>
                <a:sym typeface="Helvetica Neue" panose="02000503000000020004"/>
              </a:rPr>
              <a:t>We are always moving forward</a:t>
            </a:r>
            <a:endParaRPr kumimoji="0" lang="zh-CN" altLang="en-US" sz="3200" i="0" u="none" strike="noStrike" kern="1200" cap="none" spc="0" normalizeH="0" baseline="0" noProof="0" dirty="0">
              <a:ln>
                <a:noFill/>
              </a:ln>
              <a:solidFill>
                <a:schemeClr val="accent1">
                  <a:lumMod val="75000"/>
                </a:schemeClr>
              </a:solidFill>
              <a:effectLst/>
              <a:uLnTx/>
              <a:uFillTx/>
              <a:latin typeface="等线" panose="02010600030101010101" charset="-122"/>
              <a:ea typeface="等线" panose="02010600030101010101" charset="-122"/>
              <a:cs typeface="等线" panose="02010600030101010101" charset="-122"/>
              <a:sym typeface="Helvetica Neue" panose="02000503000000020004"/>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635" y="2910840"/>
            <a:ext cx="24385270" cy="10805160"/>
          </a:xfrm>
          <a:prstGeom prst="rect">
            <a:avLst/>
          </a:prstGeom>
        </p:spPr>
      </p:pic>
      <p:sp>
        <p:nvSpPr>
          <p:cNvPr id="318" name="Our Culture"/>
          <p:cNvSpPr txBox="1"/>
          <p:nvPr/>
        </p:nvSpPr>
        <p:spPr>
          <a:xfrm>
            <a:off x="3184525" y="759302"/>
            <a:ext cx="5987415" cy="788035"/>
          </a:xfrm>
          <a:prstGeom prst="rect">
            <a:avLst/>
          </a:prstGeom>
          <a:ln w="12700">
            <a:miter lim="400000"/>
          </a:ln>
        </p:spPr>
        <p:txBody>
          <a:bodyPr wrap="none" lIns="71437" tIns="71437" rIns="71437" bIns="71437" anchor="ctr">
            <a:spAutoFit/>
          </a:bodyPr>
          <a:p>
            <a:pPr eaLnBrk="1"/>
            <a:r>
              <a:rPr lang="en-US" altLang="zh-CN" sz="4200" dirty="0">
                <a:solidFill>
                  <a:srgbClr val="FFFFFF"/>
                </a:solidFill>
                <a:latin typeface="Arial" panose="020B0604020202020204" pitchFamily="34" charset="0"/>
                <a:cs typeface="Arial" panose="020B0604020202020204" pitchFamily="34" charset="0"/>
                <a:sym typeface="Arial" panose="020B0604020202020204" pitchFamily="34" charset="0"/>
              </a:rPr>
              <a:t>Company's philosophy</a:t>
            </a:r>
            <a:endParaRPr lang="en-US" altLang="zh-CN" sz="4200">
              <a:solidFill>
                <a:srgbClr val="FFFFFF"/>
              </a:solidFill>
              <a:latin typeface="Arial" panose="020B0604020202020204" pitchFamily="34" charset="0"/>
              <a:ea typeface="Arial" panose="020B0604020202020204" pitchFamily="34" charset="0"/>
              <a:sym typeface="Arial" panose="020B0604020202020204" pitchFamily="34" charset="0"/>
            </a:endParaRPr>
          </a:p>
        </p:txBody>
      </p:sp>
      <p:sp>
        <p:nvSpPr>
          <p:cNvPr id="18435" name="8"/>
          <p:cNvSpPr txBox="1"/>
          <p:nvPr/>
        </p:nvSpPr>
        <p:spPr>
          <a:xfrm>
            <a:off x="1271588" y="692944"/>
            <a:ext cx="1295400" cy="1527175"/>
          </a:xfrm>
          <a:prstGeom prst="rect">
            <a:avLst/>
          </a:prstGeom>
          <a:noFill/>
          <a:ln w="12700">
            <a:noFill/>
          </a:ln>
        </p:spPr>
        <p:txBody>
          <a:bodyPr wrap="none" lIns="71437" tIns="71437" rIns="71437" bIns="71437" anchor="ctr">
            <a:spAutoFit/>
          </a:bodyPr>
          <a:p>
            <a:pPr algn="ctr" eaLnBrk="1"/>
            <a:r>
              <a:rPr lang="en-US" altLang="zh-CN" sz="9000" dirty="0">
                <a:solidFill>
                  <a:srgbClr val="0053A1"/>
                </a:solidFill>
                <a:latin typeface="Helvetica Neue" panose="02000503000000020004"/>
              </a:rPr>
              <a:t>12</a:t>
            </a:r>
            <a:endParaRPr lang="en-US" altLang="zh-CN" sz="9000" dirty="0">
              <a:solidFill>
                <a:srgbClr val="0053A1"/>
              </a:solidFill>
              <a:latin typeface="Helvetica Neue" panose="02000503000000020004"/>
            </a:endParaRPr>
          </a:p>
        </p:txBody>
      </p:sp>
      <p:sp>
        <p:nvSpPr>
          <p:cNvPr id="8" name="矩形: 圆角 7"/>
          <p:cNvSpPr/>
          <p:nvPr/>
        </p:nvSpPr>
        <p:spPr>
          <a:xfrm>
            <a:off x="8392781" y="3744698"/>
            <a:ext cx="13976044" cy="1637583"/>
          </a:xfrm>
          <a:prstGeom prst="roundRect">
            <a:avLst/>
          </a:prstGeom>
          <a:solidFill>
            <a:schemeClr val="bg1">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spAutoFit/>
          </a:bodyPr>
          <a:lstStyle/>
          <a:p>
            <a:pPr marL="0" marR="0" lvl="0" indent="0" algn="ctr" defTabSz="821055" rtl="0" eaLnBrk="0" fontAlgn="auto" latinLnBrk="0" hangingPunct="0">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sym typeface="Helvetica Neue Medium" panose="02000503000000020004"/>
            </a:endParaRPr>
          </a:p>
          <a:p>
            <a:pPr marL="0" marR="0" lvl="0" indent="0" algn="ctr" defTabSz="821055" rtl="0" eaLnBrk="0" fontAlgn="auto" latinLnBrk="0" hangingPunct="0">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sym typeface="Helvetica Neue Medium" panose="02000503000000020004"/>
            </a:endParaRPr>
          </a:p>
          <a:p>
            <a:pPr marL="0" marR="0" lvl="0" indent="0" algn="ctr" defTabSz="821055" rtl="0" eaLnBrk="0" fontAlgn="auto" latinLnBrk="0" hangingPunct="0">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sym typeface="Helvetica Neue Medium" panose="02000503000000020004"/>
            </a:endParaRPr>
          </a:p>
        </p:txBody>
      </p:sp>
      <p:sp>
        <p:nvSpPr>
          <p:cNvPr id="7" name="文本框 6"/>
          <p:cNvSpPr txBox="1"/>
          <p:nvPr/>
        </p:nvSpPr>
        <p:spPr>
          <a:xfrm>
            <a:off x="9035415" y="3998595"/>
            <a:ext cx="13333095" cy="11271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l" defTabSz="820420" rtl="0" eaLnBrk="0" fontAlgn="base" latinLnBrk="0" hangingPunct="0">
              <a:lnSpc>
                <a:spcPct val="100000"/>
              </a:lnSpc>
              <a:spcBef>
                <a:spcPct val="0"/>
              </a:spcBef>
              <a:spcAft>
                <a:spcPct val="0"/>
              </a:spcAft>
              <a:buClrTx/>
              <a:buSzTx/>
              <a:buFontTx/>
              <a:buNone/>
              <a:defRPr/>
            </a:pPr>
            <a:r>
              <a:rPr kumimoji="0" lang="zh-CN" altLang="en-US" sz="3200" i="0" u="none" strike="noStrike" kern="1200" cap="none" spc="0" normalizeH="0" baseline="0" noProof="0" dirty="0">
                <a:ln>
                  <a:noFill/>
                </a:ln>
                <a:solidFill>
                  <a:schemeClr val="accent1">
                    <a:lumMod val="75000"/>
                  </a:schemeClr>
                </a:solidFill>
                <a:effectLst/>
                <a:uLnTx/>
                <a:uFillTx/>
                <a:latin typeface="等线" panose="02010600030101010101" charset="-122"/>
                <a:ea typeface="等线" panose="02010600030101010101" charset="-122"/>
                <a:cs typeface="等线" panose="02010600030101010101" charset="-122"/>
                <a:sym typeface="Helvetica Neue" panose="02000503000000020004"/>
              </a:rPr>
              <a:t>以人为本、共创共享</a:t>
            </a:r>
            <a:endParaRPr kumimoji="0" lang="zh-CN" altLang="en-US" sz="3200" i="0" u="none" strike="noStrike" kern="1200" cap="none" spc="0" normalizeH="0" baseline="0" noProof="0" dirty="0">
              <a:ln>
                <a:noFill/>
              </a:ln>
              <a:solidFill>
                <a:schemeClr val="accent1">
                  <a:lumMod val="75000"/>
                </a:schemeClr>
              </a:solidFill>
              <a:effectLst/>
              <a:uLnTx/>
              <a:uFillTx/>
              <a:latin typeface="等线" panose="02010600030101010101" charset="-122"/>
              <a:ea typeface="等线" panose="02010600030101010101" charset="-122"/>
              <a:cs typeface="等线" panose="02010600030101010101" charset="-122"/>
              <a:sym typeface="Helvetica Neue" panose="02000503000000020004"/>
            </a:endParaRPr>
          </a:p>
          <a:p>
            <a:pPr marL="0" marR="0" lvl="0" indent="0" algn="l" defTabSz="820420" rtl="0" eaLnBrk="0" fontAlgn="base" latinLnBrk="0" hangingPunct="0">
              <a:lnSpc>
                <a:spcPct val="100000"/>
              </a:lnSpc>
              <a:spcBef>
                <a:spcPct val="0"/>
              </a:spcBef>
              <a:spcAft>
                <a:spcPct val="0"/>
              </a:spcAft>
              <a:buClrTx/>
              <a:buSzTx/>
              <a:buFontTx/>
              <a:buNone/>
              <a:defRPr/>
            </a:pPr>
            <a:r>
              <a:rPr kumimoji="0" lang="en-US" altLang="zh-CN" sz="3200" i="0" u="none" strike="noStrike" kern="1200" cap="none" spc="0" normalizeH="0" baseline="0" noProof="0" dirty="0">
                <a:ln>
                  <a:noFill/>
                </a:ln>
                <a:solidFill>
                  <a:schemeClr val="accent1">
                    <a:lumMod val="75000"/>
                  </a:schemeClr>
                </a:solidFill>
                <a:effectLst/>
                <a:uLnTx/>
                <a:uFillTx/>
                <a:latin typeface="等线" panose="02010600030101010101" charset="-122"/>
                <a:ea typeface="等线" panose="02010600030101010101" charset="-122"/>
                <a:cs typeface="等线" panose="02010600030101010101" charset="-122"/>
                <a:sym typeface="Helvetica Neue" panose="02000503000000020004"/>
              </a:rPr>
              <a:t>People-oriented</a:t>
            </a:r>
            <a:r>
              <a:rPr kumimoji="0" lang="zh-CN" altLang="en-US" sz="3200" i="0" u="none" strike="noStrike" kern="1200" cap="none" spc="0" normalizeH="0" baseline="0" noProof="0" dirty="0">
                <a:ln>
                  <a:noFill/>
                </a:ln>
                <a:solidFill>
                  <a:schemeClr val="accent1">
                    <a:lumMod val="75000"/>
                  </a:schemeClr>
                </a:solidFill>
                <a:effectLst/>
                <a:uLnTx/>
                <a:uFillTx/>
                <a:latin typeface="等线" panose="02010600030101010101" charset="-122"/>
                <a:ea typeface="等线" panose="02010600030101010101" charset="-122"/>
                <a:cs typeface="等线" panose="02010600030101010101" charset="-122"/>
                <a:sym typeface="Helvetica Neue" panose="02000503000000020004"/>
              </a:rPr>
              <a:t>、</a:t>
            </a:r>
            <a:r>
              <a:rPr kumimoji="0" lang="en-US" altLang="zh-CN" sz="3200" i="0" u="none" strike="noStrike" kern="1200" cap="none" spc="0" normalizeH="0" baseline="0" noProof="0" dirty="0">
                <a:ln>
                  <a:noFill/>
                </a:ln>
                <a:solidFill>
                  <a:schemeClr val="accent1">
                    <a:lumMod val="75000"/>
                  </a:schemeClr>
                </a:solidFill>
                <a:effectLst/>
                <a:uLnTx/>
                <a:uFillTx/>
                <a:latin typeface="等线" panose="02010600030101010101" charset="-122"/>
                <a:ea typeface="等线" panose="02010600030101010101" charset="-122"/>
                <a:cs typeface="等线" panose="02010600030101010101" charset="-122"/>
                <a:sym typeface="Helvetica Neue" panose="02000503000000020004"/>
              </a:rPr>
              <a:t>sharing</a:t>
            </a:r>
            <a:endParaRPr kumimoji="0" lang="zh-CN" altLang="en-US" sz="3200" i="0" u="none" strike="noStrike" kern="1200" cap="none" spc="0" normalizeH="0" baseline="0" noProof="0" dirty="0">
              <a:ln>
                <a:noFill/>
              </a:ln>
              <a:solidFill>
                <a:schemeClr val="accent1">
                  <a:lumMod val="75000"/>
                </a:schemeClr>
              </a:solidFill>
              <a:effectLst/>
              <a:uLnTx/>
              <a:uFillTx/>
              <a:latin typeface="等线" panose="02010600030101010101" charset="-122"/>
              <a:ea typeface="等线" panose="02010600030101010101" charset="-122"/>
              <a:cs typeface="等线" panose="02010600030101010101" charset="-122"/>
              <a:sym typeface="Helvetica Neue" panose="02000503000000020004"/>
            </a:endParaRPr>
          </a:p>
        </p:txBody>
      </p:sp>
      <p:sp>
        <p:nvSpPr>
          <p:cNvPr id="10" name="矩形: 圆角 9"/>
          <p:cNvSpPr/>
          <p:nvPr/>
        </p:nvSpPr>
        <p:spPr>
          <a:xfrm>
            <a:off x="1114953" y="3802278"/>
            <a:ext cx="6439536" cy="1621596"/>
          </a:xfrm>
          <a:prstGeom prst="roundRect">
            <a:avLst/>
          </a:prstGeom>
          <a:solidFill>
            <a:schemeClr val="bg1">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spAutoFit/>
          </a:bodyPr>
          <a:lstStyle/>
          <a:p>
            <a:pPr marL="0" marR="0" lvl="0" indent="0" algn="ctr" defTabSz="821055" rtl="0" eaLnBrk="0" fontAlgn="auto" latinLnBrk="0" hangingPunct="0">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sym typeface="Helvetica Neue Medium" panose="02000503000000020004"/>
            </a:endParaRPr>
          </a:p>
        </p:txBody>
      </p:sp>
      <p:sp>
        <p:nvSpPr>
          <p:cNvPr id="3" name="文本框 2"/>
          <p:cNvSpPr txBox="1"/>
          <p:nvPr/>
        </p:nvSpPr>
        <p:spPr>
          <a:xfrm>
            <a:off x="1113790" y="3992880"/>
            <a:ext cx="6440805" cy="11271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0420" rtl="0" eaLnBrk="0" fontAlgn="base" latinLnBrk="0" hangingPunct="0">
              <a:lnSpc>
                <a:spcPct val="100000"/>
              </a:lnSpc>
              <a:spcBef>
                <a:spcPct val="0"/>
              </a:spcBef>
              <a:spcAft>
                <a:spcPct val="0"/>
              </a:spcAft>
              <a:buClrTx/>
              <a:buSzTx/>
              <a:buFontTx/>
              <a:buNone/>
              <a:defRPr/>
            </a:pPr>
            <a:r>
              <a:rPr kumimoji="0" lang="zh-CN" altLang="en-US" sz="320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等线" panose="02010600030101010101" charset="-122"/>
                <a:sym typeface="Helvetica Neue" panose="02000503000000020004"/>
              </a:rPr>
              <a:t>人才理念</a:t>
            </a:r>
            <a:endParaRPr kumimoji="0" lang="zh-CN" altLang="en-US" sz="320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等线" panose="02010600030101010101" charset="-122"/>
              <a:sym typeface="Helvetica Neue" panose="02000503000000020004"/>
            </a:endParaRPr>
          </a:p>
          <a:p>
            <a:pPr marL="0" marR="0" lvl="0" indent="0" algn="ctr" defTabSz="820420" rtl="0" eaLnBrk="0" fontAlgn="base" latinLnBrk="0" hangingPunct="0">
              <a:lnSpc>
                <a:spcPct val="100000"/>
              </a:lnSpc>
              <a:spcBef>
                <a:spcPct val="0"/>
              </a:spcBef>
              <a:spcAft>
                <a:spcPct val="0"/>
              </a:spcAft>
              <a:buClrTx/>
              <a:buSzTx/>
              <a:buFontTx/>
              <a:buNone/>
              <a:defRPr/>
            </a:pPr>
            <a:r>
              <a:rPr kumimoji="0" lang="en-US" altLang="zh-CN" sz="320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等线" panose="02010600030101010101" charset="-122"/>
                <a:sym typeface="Helvetica Neue" panose="02000503000000020004"/>
              </a:rPr>
              <a:t>Talent Concept</a:t>
            </a:r>
            <a:endParaRPr kumimoji="0" lang="zh-CN" altLang="en-US" sz="320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等线" panose="02010600030101010101" charset="-122"/>
              <a:sym typeface="Helvetica Neue" panose="02000503000000020004"/>
            </a:endParaRPr>
          </a:p>
        </p:txBody>
      </p:sp>
      <p:sp>
        <p:nvSpPr>
          <p:cNvPr id="22" name="矩形: 圆角 21"/>
          <p:cNvSpPr/>
          <p:nvPr/>
        </p:nvSpPr>
        <p:spPr>
          <a:xfrm>
            <a:off x="1114686" y="6184178"/>
            <a:ext cx="6439536" cy="1621597"/>
          </a:xfrm>
          <a:prstGeom prst="roundRect">
            <a:avLst/>
          </a:prstGeom>
          <a:solidFill>
            <a:schemeClr val="bg1">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spAutoFit/>
          </a:bodyPr>
          <a:lstStyle/>
          <a:p>
            <a:pPr marL="0" marR="0" lvl="0" indent="0" algn="ctr" defTabSz="821055" rtl="0" eaLnBrk="0" fontAlgn="auto" latinLnBrk="0" hangingPunct="0">
              <a:lnSpc>
                <a:spcPct val="100000"/>
              </a:lnSpc>
              <a:spcBef>
                <a:spcPts val="0"/>
              </a:spcBef>
              <a:spcAft>
                <a:spcPts val="0"/>
              </a:spcAft>
              <a:buClrTx/>
              <a:buSzTx/>
              <a:buFontTx/>
              <a:buNone/>
              <a:defRPr/>
            </a:pPr>
            <a:endParaRPr kumimoji="0" lang="zh-CN" altLang="en-US" sz="3000" b="0"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sym typeface="Helvetica Neue Medium" panose="02000503000000020004"/>
            </a:endParaRPr>
          </a:p>
        </p:txBody>
      </p:sp>
      <p:sp>
        <p:nvSpPr>
          <p:cNvPr id="21" name="文本框 20"/>
          <p:cNvSpPr txBox="1"/>
          <p:nvPr/>
        </p:nvSpPr>
        <p:spPr>
          <a:xfrm>
            <a:off x="1113790" y="6404610"/>
            <a:ext cx="6520815" cy="11271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0420" rtl="0" eaLnBrk="0" fontAlgn="base" latinLnBrk="0" hangingPunct="0">
              <a:lnSpc>
                <a:spcPct val="100000"/>
              </a:lnSpc>
              <a:spcBef>
                <a:spcPct val="0"/>
              </a:spcBef>
              <a:spcAft>
                <a:spcPct val="0"/>
              </a:spcAft>
              <a:buClrTx/>
              <a:buSzTx/>
              <a:buFontTx/>
              <a:buNone/>
              <a:defRPr/>
            </a:pPr>
            <a:r>
              <a:rPr kumimoji="0" lang="zh-CN" altLang="en-US" sz="320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等线" panose="02010600030101010101" charset="-122"/>
                <a:sym typeface="Helvetica Neue" panose="02000503000000020004"/>
              </a:rPr>
              <a:t>产品品牌理念</a:t>
            </a:r>
            <a:endParaRPr kumimoji="0" lang="zh-CN" altLang="en-US" sz="320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等线" panose="02010600030101010101" charset="-122"/>
              <a:sym typeface="Helvetica Neue" panose="02000503000000020004"/>
            </a:endParaRPr>
          </a:p>
          <a:p>
            <a:pPr marL="0" marR="0" lvl="0" indent="0" algn="ctr" defTabSz="820420" rtl="0" eaLnBrk="0" fontAlgn="base" latinLnBrk="0" hangingPunct="0">
              <a:lnSpc>
                <a:spcPct val="100000"/>
              </a:lnSpc>
              <a:spcBef>
                <a:spcPct val="0"/>
              </a:spcBef>
              <a:spcAft>
                <a:spcPct val="0"/>
              </a:spcAft>
              <a:buClrTx/>
              <a:buSzTx/>
              <a:buFontTx/>
              <a:buNone/>
              <a:defRPr/>
            </a:pPr>
            <a:r>
              <a:rPr kumimoji="0" lang="en-US" altLang="zh-CN" sz="320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等线" panose="02010600030101010101" charset="-122"/>
                <a:sym typeface="Helvetica Neue" panose="02000503000000020004"/>
              </a:rPr>
              <a:t>Product brand concept</a:t>
            </a:r>
            <a:endParaRPr kumimoji="0" lang="zh-CN" altLang="en-US" sz="320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等线" panose="02010600030101010101" charset="-122"/>
              <a:sym typeface="Helvetica Neue" panose="02000503000000020004"/>
            </a:endParaRPr>
          </a:p>
        </p:txBody>
      </p:sp>
      <p:sp>
        <p:nvSpPr>
          <p:cNvPr id="23" name="矩形: 圆角 22"/>
          <p:cNvSpPr/>
          <p:nvPr/>
        </p:nvSpPr>
        <p:spPr>
          <a:xfrm>
            <a:off x="1194763" y="8643849"/>
            <a:ext cx="6439536" cy="1621598"/>
          </a:xfrm>
          <a:prstGeom prst="roundRect">
            <a:avLst/>
          </a:prstGeom>
          <a:solidFill>
            <a:schemeClr val="bg1">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spAutoFit/>
          </a:bodyPr>
          <a:lstStyle/>
          <a:p>
            <a:pPr marL="0" marR="0" lvl="0" indent="0" algn="ctr" defTabSz="821055" rtl="0" eaLnBrk="0" fontAlgn="auto" latinLnBrk="0" hangingPunct="0">
              <a:lnSpc>
                <a:spcPct val="100000"/>
              </a:lnSpc>
              <a:spcBef>
                <a:spcPts val="0"/>
              </a:spcBef>
              <a:spcAft>
                <a:spcPts val="0"/>
              </a:spcAft>
              <a:buClrTx/>
              <a:buSzTx/>
              <a:buFontTx/>
              <a:buNone/>
              <a:defRPr/>
            </a:pPr>
            <a:endParaRPr kumimoji="0" lang="zh-CN" altLang="en-US" sz="3000" b="0"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sym typeface="Helvetica Neue Medium" panose="02000503000000020004"/>
            </a:endParaRPr>
          </a:p>
        </p:txBody>
      </p:sp>
      <p:sp>
        <p:nvSpPr>
          <p:cNvPr id="29" name="矩形: 圆角 28"/>
          <p:cNvSpPr/>
          <p:nvPr/>
        </p:nvSpPr>
        <p:spPr>
          <a:xfrm>
            <a:off x="8392780" y="6218891"/>
            <a:ext cx="13976045" cy="1621597"/>
          </a:xfrm>
          <a:prstGeom prst="roundRect">
            <a:avLst/>
          </a:prstGeom>
          <a:solidFill>
            <a:schemeClr val="bg1">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spAutoFit/>
          </a:bodyPr>
          <a:lstStyle/>
          <a:p>
            <a:pPr marL="0" marR="0" lvl="0" indent="0" algn="ctr" defTabSz="821055" rtl="0" eaLnBrk="0" fontAlgn="auto" latinLnBrk="0" hangingPunct="0">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sym typeface="Helvetica Neue Medium" panose="02000503000000020004"/>
            </a:endParaRPr>
          </a:p>
        </p:txBody>
      </p:sp>
      <p:sp>
        <p:nvSpPr>
          <p:cNvPr id="33" name="文本框 32"/>
          <p:cNvSpPr txBox="1"/>
          <p:nvPr/>
        </p:nvSpPr>
        <p:spPr>
          <a:xfrm>
            <a:off x="9035514" y="6500684"/>
            <a:ext cx="13485715" cy="11271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l" defTabSz="820420" rtl="0" eaLnBrk="0" fontAlgn="base" latinLnBrk="0" hangingPunct="0">
              <a:lnSpc>
                <a:spcPct val="100000"/>
              </a:lnSpc>
              <a:spcBef>
                <a:spcPct val="0"/>
              </a:spcBef>
              <a:spcAft>
                <a:spcPct val="0"/>
              </a:spcAft>
              <a:buClrTx/>
              <a:buSzTx/>
              <a:buFontTx/>
              <a:buNone/>
              <a:defRPr/>
            </a:pPr>
            <a:r>
              <a:rPr kumimoji="0" lang="zh-CN" altLang="en-US" sz="3200" i="0" u="none" strike="noStrike" kern="1200" cap="none" spc="0" normalizeH="0" baseline="0" noProof="0" dirty="0">
                <a:ln>
                  <a:noFill/>
                </a:ln>
                <a:solidFill>
                  <a:schemeClr val="accent1">
                    <a:lumMod val="75000"/>
                  </a:schemeClr>
                </a:solidFill>
                <a:effectLst/>
                <a:uLnTx/>
                <a:uFillTx/>
                <a:latin typeface="等线" panose="02010600030101010101" charset="-122"/>
                <a:ea typeface="等线" panose="02010600030101010101" charset="-122"/>
                <a:cs typeface="等线" panose="02010600030101010101" charset="-122"/>
                <a:sym typeface="Helvetica Neue" panose="02000503000000020004"/>
              </a:rPr>
              <a:t>让车轮上的运输更安全</a:t>
            </a:r>
            <a:endParaRPr kumimoji="0" lang="zh-CN" altLang="en-US" sz="3200" i="0" u="none" strike="noStrike" kern="1200" cap="none" spc="0" normalizeH="0" baseline="0" noProof="0" dirty="0">
              <a:ln>
                <a:noFill/>
              </a:ln>
              <a:solidFill>
                <a:schemeClr val="accent1">
                  <a:lumMod val="75000"/>
                </a:schemeClr>
              </a:solidFill>
              <a:effectLst/>
              <a:uLnTx/>
              <a:uFillTx/>
              <a:latin typeface="等线" panose="02010600030101010101" charset="-122"/>
              <a:ea typeface="等线" panose="02010600030101010101" charset="-122"/>
              <a:cs typeface="等线" panose="02010600030101010101" charset="-122"/>
              <a:sym typeface="Helvetica Neue" panose="02000503000000020004"/>
            </a:endParaRPr>
          </a:p>
          <a:p>
            <a:pPr marL="0" marR="0" lvl="0" indent="0" algn="l" defTabSz="820420" rtl="0" eaLnBrk="0" fontAlgn="base" latinLnBrk="0" hangingPunct="0">
              <a:lnSpc>
                <a:spcPct val="100000"/>
              </a:lnSpc>
              <a:spcBef>
                <a:spcPct val="0"/>
              </a:spcBef>
              <a:spcAft>
                <a:spcPct val="0"/>
              </a:spcAft>
              <a:buClrTx/>
              <a:buSzTx/>
              <a:buFontTx/>
              <a:buNone/>
              <a:defRPr/>
            </a:pPr>
            <a:r>
              <a:rPr kumimoji="0" lang="en-US" altLang="zh-CN" sz="3200" i="0" u="none" strike="noStrike" kern="1200" cap="none" spc="0" normalizeH="0" baseline="0" noProof="0" dirty="0">
                <a:ln>
                  <a:noFill/>
                </a:ln>
                <a:solidFill>
                  <a:schemeClr val="accent1">
                    <a:lumMod val="75000"/>
                  </a:schemeClr>
                </a:solidFill>
                <a:effectLst/>
                <a:uLnTx/>
                <a:uFillTx/>
                <a:latin typeface="等线" panose="02010600030101010101" charset="-122"/>
                <a:ea typeface="等线" panose="02010600030101010101" charset="-122"/>
                <a:cs typeface="等线" panose="02010600030101010101" charset="-122"/>
                <a:sym typeface="Helvetica Neue" panose="02000503000000020004"/>
              </a:rPr>
              <a:t>Make transportation on wheels safer</a:t>
            </a:r>
            <a:endParaRPr kumimoji="0" lang="zh-CN" altLang="en-US" sz="3200" i="0" u="none" strike="noStrike" kern="1200" cap="none" spc="0" normalizeH="0" baseline="0" noProof="0" dirty="0">
              <a:ln>
                <a:noFill/>
              </a:ln>
              <a:solidFill>
                <a:schemeClr val="accent1">
                  <a:lumMod val="75000"/>
                </a:schemeClr>
              </a:solidFill>
              <a:effectLst/>
              <a:uLnTx/>
              <a:uFillTx/>
              <a:latin typeface="等线" panose="02010600030101010101" charset="-122"/>
              <a:ea typeface="等线" panose="02010600030101010101" charset="-122"/>
              <a:cs typeface="等线" panose="02010600030101010101" charset="-122"/>
              <a:sym typeface="Helvetica Neue" panose="02000503000000020004"/>
            </a:endParaRPr>
          </a:p>
        </p:txBody>
      </p:sp>
      <p:sp>
        <p:nvSpPr>
          <p:cNvPr id="40" name="文本框 39"/>
          <p:cNvSpPr txBox="1"/>
          <p:nvPr/>
        </p:nvSpPr>
        <p:spPr>
          <a:xfrm>
            <a:off x="1207135" y="8890953"/>
            <a:ext cx="6427470" cy="11271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0420" rtl="0" eaLnBrk="0" fontAlgn="base" latinLnBrk="0" hangingPunct="0">
              <a:lnSpc>
                <a:spcPct val="100000"/>
              </a:lnSpc>
              <a:spcBef>
                <a:spcPct val="0"/>
              </a:spcBef>
              <a:spcAft>
                <a:spcPct val="0"/>
              </a:spcAft>
              <a:buClrTx/>
              <a:buSzTx/>
              <a:buFontTx/>
              <a:buNone/>
              <a:defRPr/>
            </a:pPr>
            <a:r>
              <a:rPr kumimoji="0" lang="zh-CN" altLang="en-US" sz="320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等线" panose="02010600030101010101" charset="-122"/>
                <a:sym typeface="Helvetica Neue" panose="02000503000000020004"/>
              </a:rPr>
              <a:t>环保理念</a:t>
            </a:r>
            <a:endParaRPr kumimoji="0" lang="zh-CN" altLang="en-US" sz="320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等线" panose="02010600030101010101" charset="-122"/>
              <a:sym typeface="Helvetica Neue" panose="02000503000000020004"/>
            </a:endParaRPr>
          </a:p>
          <a:p>
            <a:pPr marL="0" marR="0" lvl="0" indent="0" algn="ctr" defTabSz="820420" rtl="0" eaLnBrk="0" fontAlgn="base" latinLnBrk="0" hangingPunct="0">
              <a:lnSpc>
                <a:spcPct val="100000"/>
              </a:lnSpc>
              <a:spcBef>
                <a:spcPct val="0"/>
              </a:spcBef>
              <a:spcAft>
                <a:spcPct val="0"/>
              </a:spcAft>
              <a:buClrTx/>
              <a:buSzTx/>
              <a:buFontTx/>
              <a:buNone/>
              <a:defRPr/>
            </a:pPr>
            <a:r>
              <a:rPr kumimoji="0" lang="en-US" altLang="zh-CN" sz="320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等线" panose="02010600030101010101" charset="-122"/>
                <a:sym typeface="Helvetica Neue" panose="02000503000000020004"/>
              </a:rPr>
              <a:t>Environmental protection concept</a:t>
            </a:r>
            <a:endParaRPr kumimoji="0" lang="zh-CN" altLang="en-US" sz="320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等线" panose="02010600030101010101" charset="-122"/>
              <a:sym typeface="Helvetica Neue" panose="02000503000000020004"/>
            </a:endParaRPr>
          </a:p>
        </p:txBody>
      </p:sp>
      <p:sp>
        <p:nvSpPr>
          <p:cNvPr id="42" name="矩形: 圆角 41"/>
          <p:cNvSpPr/>
          <p:nvPr/>
        </p:nvSpPr>
        <p:spPr>
          <a:xfrm>
            <a:off x="8392781" y="8656533"/>
            <a:ext cx="13976046" cy="1621597"/>
          </a:xfrm>
          <a:prstGeom prst="roundRect">
            <a:avLst/>
          </a:prstGeom>
          <a:solidFill>
            <a:schemeClr val="bg1">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spAutoFit/>
          </a:bodyPr>
          <a:lstStyle/>
          <a:p>
            <a:pPr marL="0" marR="0" lvl="0" indent="0" algn="ctr" defTabSz="821055" rtl="0" eaLnBrk="0" fontAlgn="auto" latinLnBrk="0" hangingPunct="0">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sym typeface="Helvetica Neue Medium" panose="02000503000000020004"/>
            </a:endParaRPr>
          </a:p>
        </p:txBody>
      </p:sp>
      <p:sp>
        <p:nvSpPr>
          <p:cNvPr id="43" name="文本框 42"/>
          <p:cNvSpPr txBox="1"/>
          <p:nvPr/>
        </p:nvSpPr>
        <p:spPr>
          <a:xfrm>
            <a:off x="9035514" y="8934328"/>
            <a:ext cx="13070105" cy="11271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l" defTabSz="820420" rtl="0" eaLnBrk="0" fontAlgn="base" latinLnBrk="0" hangingPunct="0">
              <a:lnSpc>
                <a:spcPct val="100000"/>
              </a:lnSpc>
              <a:spcBef>
                <a:spcPct val="0"/>
              </a:spcBef>
              <a:spcAft>
                <a:spcPct val="0"/>
              </a:spcAft>
              <a:buClrTx/>
              <a:buSzTx/>
              <a:buFontTx/>
              <a:buNone/>
              <a:defRPr/>
            </a:pPr>
            <a:r>
              <a:rPr kumimoji="0" lang="zh-CN" altLang="en-US" sz="3200" i="0" u="none" strike="noStrike" kern="1200" cap="none" spc="0" normalizeH="0" baseline="0" noProof="0" dirty="0">
                <a:ln>
                  <a:noFill/>
                </a:ln>
                <a:solidFill>
                  <a:schemeClr val="accent1">
                    <a:lumMod val="75000"/>
                  </a:schemeClr>
                </a:solidFill>
                <a:effectLst/>
                <a:uLnTx/>
                <a:uFillTx/>
                <a:latin typeface="等线" panose="02010600030101010101" charset="-122"/>
                <a:ea typeface="等线" panose="02010600030101010101" charset="-122"/>
                <a:cs typeface="等线" panose="02010600030101010101" charset="-122"/>
                <a:sym typeface="Helvetica Neue" panose="02000503000000020004"/>
              </a:rPr>
              <a:t>绿色制造，为低碳出行保驾护航</a:t>
            </a:r>
            <a:endParaRPr kumimoji="0" lang="zh-CN" altLang="en-US" sz="3200" i="0" u="none" strike="noStrike" kern="1200" cap="none" spc="0" normalizeH="0" baseline="0" noProof="0" dirty="0">
              <a:ln>
                <a:noFill/>
              </a:ln>
              <a:solidFill>
                <a:schemeClr val="accent1">
                  <a:lumMod val="75000"/>
                </a:schemeClr>
              </a:solidFill>
              <a:effectLst/>
              <a:uLnTx/>
              <a:uFillTx/>
              <a:latin typeface="等线" panose="02010600030101010101" charset="-122"/>
              <a:ea typeface="等线" panose="02010600030101010101" charset="-122"/>
              <a:cs typeface="等线" panose="02010600030101010101" charset="-122"/>
              <a:sym typeface="Helvetica Neue" panose="02000503000000020004"/>
            </a:endParaRPr>
          </a:p>
          <a:p>
            <a:pPr marL="0" marR="0" lvl="0" indent="0" algn="l" defTabSz="820420" rtl="0" eaLnBrk="0" fontAlgn="base" latinLnBrk="0" hangingPunct="0">
              <a:lnSpc>
                <a:spcPct val="100000"/>
              </a:lnSpc>
              <a:spcBef>
                <a:spcPct val="0"/>
              </a:spcBef>
              <a:spcAft>
                <a:spcPct val="0"/>
              </a:spcAft>
              <a:buClrTx/>
              <a:buSzTx/>
              <a:buFontTx/>
              <a:buNone/>
              <a:defRPr/>
            </a:pPr>
            <a:r>
              <a:rPr kumimoji="0" lang="en-US" altLang="zh-CN" sz="3200" i="0" u="none" strike="noStrike" kern="1200" cap="none" spc="0" normalizeH="0" baseline="0" noProof="0" dirty="0">
                <a:ln>
                  <a:noFill/>
                </a:ln>
                <a:solidFill>
                  <a:schemeClr val="accent1">
                    <a:lumMod val="75000"/>
                  </a:schemeClr>
                </a:solidFill>
                <a:effectLst/>
                <a:uLnTx/>
                <a:uFillTx/>
                <a:latin typeface="等线" panose="02010600030101010101" charset="-122"/>
                <a:ea typeface="等线" panose="02010600030101010101" charset="-122"/>
                <a:cs typeface="等线" panose="02010600030101010101" charset="-122"/>
                <a:sym typeface="Helvetica Neue" panose="02000503000000020004"/>
              </a:rPr>
              <a:t>Green manufacturing, escorting low-carbon travel</a:t>
            </a:r>
            <a:endParaRPr kumimoji="0" lang="zh-CN" altLang="en-US" sz="2800" i="0" u="none" strike="noStrike" kern="1200" cap="none" spc="0" normalizeH="0" baseline="0" noProof="0" dirty="0">
              <a:ln>
                <a:noFill/>
              </a:ln>
              <a:solidFill>
                <a:schemeClr val="accent1">
                  <a:lumMod val="75000"/>
                </a:schemeClr>
              </a:solidFill>
              <a:effectLst/>
              <a:uLnTx/>
              <a:uFillTx/>
              <a:latin typeface="等线" panose="02010600030101010101" charset="-122"/>
              <a:ea typeface="等线" panose="02010600030101010101" charset="-122"/>
              <a:cs typeface="等线" panose="02010600030101010101" charset="-122"/>
              <a:sym typeface="Helvetica Neue" panose="02000503000000020004"/>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 name="图片 33"/>
          <p:cNvPicPr>
            <a:picLocks noChangeAspect="1"/>
          </p:cNvPicPr>
          <p:nvPr/>
        </p:nvPicPr>
        <p:blipFill>
          <a:blip r:embed="rId1"/>
          <a:stretch>
            <a:fillRect/>
          </a:stretch>
        </p:blipFill>
        <p:spPr>
          <a:xfrm>
            <a:off x="-635" y="2911475"/>
            <a:ext cx="24385270" cy="10805160"/>
          </a:xfrm>
          <a:prstGeom prst="rect">
            <a:avLst/>
          </a:prstGeom>
        </p:spPr>
      </p:pic>
      <p:sp>
        <p:nvSpPr>
          <p:cNvPr id="318" name="Our Culture"/>
          <p:cNvSpPr txBox="1"/>
          <p:nvPr/>
        </p:nvSpPr>
        <p:spPr>
          <a:xfrm>
            <a:off x="3184525" y="757238"/>
            <a:ext cx="4708525" cy="792163"/>
          </a:xfrm>
          <a:prstGeom prst="rect">
            <a:avLst/>
          </a:prstGeom>
          <a:ln w="12700">
            <a:miter lim="400000"/>
          </a:ln>
        </p:spPr>
        <p:txBody>
          <a:bodyPr wrap="none" lIns="71437" tIns="71437" rIns="71437" bIns="71437" anchor="ctr">
            <a:spAutoFit/>
          </a:bodyPr>
          <a:p>
            <a:pPr eaLnBrk="1"/>
            <a:r>
              <a:rPr lang="en-US" altLang="zh-CN" sz="4200" dirty="0">
                <a:solidFill>
                  <a:srgbClr val="FFFFFF"/>
                </a:solidFill>
                <a:latin typeface="Arial" panose="020B0604020202020204" pitchFamily="34" charset="0"/>
                <a:cs typeface="Arial" panose="020B0604020202020204" pitchFamily="34" charset="0"/>
                <a:sym typeface="Arial" panose="020B0604020202020204" pitchFamily="34" charset="0"/>
              </a:rPr>
              <a:t> Why Choose us</a:t>
            </a:r>
            <a:endParaRPr lang="en-US" altLang="zh-CN" sz="4200">
              <a:solidFill>
                <a:srgbClr val="FFFFFF"/>
              </a:solidFill>
              <a:latin typeface="Arial" panose="020B0604020202020204" pitchFamily="34" charset="0"/>
              <a:ea typeface="Arial" panose="020B0604020202020204" pitchFamily="34" charset="0"/>
              <a:sym typeface="Arial" panose="020B0604020202020204" pitchFamily="34" charset="0"/>
            </a:endParaRPr>
          </a:p>
        </p:txBody>
      </p:sp>
      <p:sp>
        <p:nvSpPr>
          <p:cNvPr id="16387" name="Our Culture"/>
          <p:cNvSpPr txBox="1"/>
          <p:nvPr/>
        </p:nvSpPr>
        <p:spPr>
          <a:xfrm>
            <a:off x="3281363" y="1574800"/>
            <a:ext cx="1993900" cy="538163"/>
          </a:xfrm>
          <a:prstGeom prst="rect">
            <a:avLst/>
          </a:prstGeom>
          <a:noFill/>
          <a:ln w="12700">
            <a:noFill/>
          </a:ln>
        </p:spPr>
        <p:txBody>
          <a:bodyPr wrap="none" lIns="71437" tIns="71437" rIns="71437" bIns="71437" anchor="ctr">
            <a:spAutoFit/>
          </a:bodyPr>
          <a:p>
            <a:pPr eaLnBrk="1"/>
            <a:r>
              <a:rPr lang="zh-CN" altLang="zh-CN" sz="2800" b="0" i="1" dirty="0">
                <a:solidFill>
                  <a:srgbClr val="FFFFFF"/>
                </a:solidFill>
                <a:latin typeface="Arial" panose="020B0604020202020204" pitchFamily="34" charset="0"/>
                <a:cs typeface="Arial" panose="020B0604020202020204" pitchFamily="34" charset="0"/>
                <a:sym typeface="Arial" panose="020B0604020202020204" pitchFamily="34" charset="0"/>
              </a:rPr>
              <a:t>Our Culture</a:t>
            </a:r>
            <a:endParaRPr lang="zh-CN" altLang="zh-CN" sz="2800" b="0" i="1" dirty="0">
              <a:solidFill>
                <a:srgbClr val="FFFFFF"/>
              </a:solidFill>
              <a:latin typeface="Arial" panose="020B0604020202020204" pitchFamily="34" charset="0"/>
              <a:ea typeface="Arial" panose="020B0604020202020204" pitchFamily="34" charset="0"/>
              <a:sym typeface="Arial" panose="020B0604020202020204" pitchFamily="34" charset="0"/>
            </a:endParaRPr>
          </a:p>
        </p:txBody>
      </p:sp>
      <p:sp>
        <p:nvSpPr>
          <p:cNvPr id="16388" name="8"/>
          <p:cNvSpPr txBox="1"/>
          <p:nvPr/>
        </p:nvSpPr>
        <p:spPr>
          <a:xfrm>
            <a:off x="1271588" y="692944"/>
            <a:ext cx="1295400" cy="1527175"/>
          </a:xfrm>
          <a:prstGeom prst="rect">
            <a:avLst/>
          </a:prstGeom>
          <a:noFill/>
          <a:ln w="12700">
            <a:noFill/>
          </a:ln>
        </p:spPr>
        <p:txBody>
          <a:bodyPr wrap="none" lIns="71437" tIns="71437" rIns="71437" bIns="71437" anchor="ctr">
            <a:spAutoFit/>
          </a:bodyPr>
          <a:p>
            <a:pPr algn="ctr" eaLnBrk="1"/>
            <a:r>
              <a:rPr lang="en-US" altLang="zh-CN" sz="9000" dirty="0">
                <a:solidFill>
                  <a:srgbClr val="0053A1"/>
                </a:solidFill>
                <a:latin typeface="Helvetica Neue" panose="02000503000000020004"/>
              </a:rPr>
              <a:t>13</a:t>
            </a:r>
            <a:endParaRPr lang="en-US" altLang="zh-CN" sz="9000" dirty="0">
              <a:solidFill>
                <a:srgbClr val="0053A1"/>
              </a:solidFill>
              <a:latin typeface="Helvetica Neue" panose="02000503000000020004"/>
            </a:endParaRPr>
          </a:p>
        </p:txBody>
      </p:sp>
      <p:sp>
        <p:nvSpPr>
          <p:cNvPr id="2" name="矩形 1"/>
          <p:cNvSpPr/>
          <p:nvPr/>
        </p:nvSpPr>
        <p:spPr>
          <a:xfrm>
            <a:off x="1949132" y="3651783"/>
            <a:ext cx="21836743" cy="925285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spAutoFit/>
          </a:bodyPr>
          <a:lstStyle/>
          <a:p>
            <a:pPr marL="0" marR="0" lvl="0" indent="0" algn="ctr" defTabSz="821055" rtl="0" eaLnBrk="0" fontAlgn="auto" latinLnBrk="0" hangingPunct="0">
              <a:lnSpc>
                <a:spcPct val="100000"/>
              </a:lnSpc>
              <a:spcBef>
                <a:spcPts val="0"/>
              </a:spcBef>
              <a:spcAft>
                <a:spcPts val="0"/>
              </a:spcAft>
              <a:buClrTx/>
              <a:buSzTx/>
              <a:buFontTx/>
              <a:buNone/>
              <a:defRPr/>
            </a:pPr>
            <a:endParaRPr kumimoji="0" lang="zh-CN" altLang="en-US" sz="3000" b="0" i="0" u="none" strike="noStrike" kern="1200" cap="none" spc="0" normalizeH="0" baseline="0" noProof="0" dirty="0">
              <a:ln>
                <a:noFill/>
              </a:ln>
              <a:solidFill>
                <a:srgbClr val="FFFFFF"/>
              </a:solidFill>
              <a:effectLst/>
              <a:uLnTx/>
              <a:uFillTx/>
              <a:latin typeface="+mn-lt"/>
              <a:ea typeface="+mn-ea"/>
              <a:cs typeface="+mn-cs"/>
              <a:sym typeface="Helvetica Neue Medium" panose="02000503000000020004"/>
            </a:endParaRPr>
          </a:p>
        </p:txBody>
      </p:sp>
      <p:pic>
        <p:nvPicPr>
          <p:cNvPr id="16390" name="图片 3"/>
          <p:cNvPicPr>
            <a:picLocks noChangeAspect="1"/>
          </p:cNvPicPr>
          <p:nvPr/>
        </p:nvPicPr>
        <p:blipFill>
          <a:blip r:embed="rId2"/>
          <a:stretch>
            <a:fillRect/>
          </a:stretch>
        </p:blipFill>
        <p:spPr>
          <a:xfrm>
            <a:off x="1078230" y="3346450"/>
            <a:ext cx="21770975" cy="5334000"/>
          </a:xfrm>
          <a:prstGeom prst="rect">
            <a:avLst/>
          </a:prstGeom>
          <a:noFill/>
          <a:ln w="9525">
            <a:noFill/>
          </a:ln>
        </p:spPr>
      </p:pic>
      <p:sp>
        <p:nvSpPr>
          <p:cNvPr id="3" name="圆角矩形 2"/>
          <p:cNvSpPr/>
          <p:nvPr/>
        </p:nvSpPr>
        <p:spPr>
          <a:xfrm>
            <a:off x="2583180" y="9204960"/>
            <a:ext cx="4396105" cy="4323080"/>
          </a:xfrm>
          <a:prstGeom prst="roundRect">
            <a:avLst/>
          </a:prstGeom>
          <a:solidFill>
            <a:srgbClr val="0653A2"/>
          </a:solid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endParaRPr kumimoji="0" lang="zh-CN" altLang="en-US" sz="3000" b="0" i="0" u="none" strike="noStrike" cap="none" spc="0" normalizeH="0" baseline="0">
              <a:ln>
                <a:noFill/>
              </a:ln>
              <a:solidFill>
                <a:srgbClr val="FFFFFF"/>
              </a:solidFill>
              <a:effectLst/>
              <a:uFillTx/>
              <a:latin typeface="+mn-lt"/>
              <a:ea typeface="+mn-ea"/>
              <a:cs typeface="+mn-cs"/>
              <a:sym typeface="Helvetica Neue Medium" panose="02000503000000020004"/>
            </a:endParaRPr>
          </a:p>
        </p:txBody>
      </p:sp>
      <p:sp>
        <p:nvSpPr>
          <p:cNvPr id="6" name="矩形: 圆角 5"/>
          <p:cNvSpPr/>
          <p:nvPr/>
        </p:nvSpPr>
        <p:spPr>
          <a:xfrm>
            <a:off x="2583180" y="9676562"/>
            <a:ext cx="4379595" cy="3228112"/>
          </a:xfrm>
          <a:prstGeom prst="round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spAutoFit/>
          </a:bodyPr>
          <a:lstStyle/>
          <a:p>
            <a:pPr marL="0" marR="0" lvl="0" indent="0" algn="ctr" defTabSz="821055" rtl="0" eaLnBrk="0" fontAlgn="auto" latinLnBrk="0" hangingPunct="0">
              <a:lnSpc>
                <a:spcPct val="100000"/>
              </a:lnSpc>
              <a:spcBef>
                <a:spcPts val="0"/>
              </a:spcBef>
              <a:spcAft>
                <a:spcPts val="0"/>
              </a:spcAft>
              <a:buClrTx/>
              <a:buSzTx/>
              <a:buFontTx/>
              <a:buNone/>
              <a:defRPr/>
            </a:pPr>
            <a:r>
              <a:rPr kumimoji="0" sz="30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Helvetica Neue Medium" panose="02000503000000020004"/>
              </a:rPr>
              <a:t>4 major series, 26 sub-series, with full product series, maximum commercial tires production base</a:t>
            </a:r>
            <a:endParaRPr kumimoji="0" sz="30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Helvetica Neue Medium" panose="02000503000000020004"/>
            </a:endParaRPr>
          </a:p>
        </p:txBody>
      </p:sp>
      <p:sp>
        <p:nvSpPr>
          <p:cNvPr id="4" name="圆角矩形 3"/>
          <p:cNvSpPr/>
          <p:nvPr/>
        </p:nvSpPr>
        <p:spPr>
          <a:xfrm>
            <a:off x="7205980" y="9204960"/>
            <a:ext cx="4396105" cy="4323080"/>
          </a:xfrm>
          <a:prstGeom prst="roundRect">
            <a:avLst/>
          </a:prstGeom>
          <a:solidFill>
            <a:srgbClr val="0653A2"/>
          </a:solid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endParaRPr kumimoji="0" lang="zh-CN" altLang="en-US" sz="3000" b="0" i="0" u="none" strike="noStrike" cap="none" spc="0" normalizeH="0" baseline="0">
              <a:ln>
                <a:noFill/>
              </a:ln>
              <a:solidFill>
                <a:srgbClr val="FFFFFF"/>
              </a:solidFill>
              <a:effectLst/>
              <a:uFillTx/>
              <a:latin typeface="+mn-lt"/>
              <a:ea typeface="+mn-ea"/>
              <a:cs typeface="+mn-cs"/>
              <a:sym typeface="Helvetica Neue Medium" panose="02000503000000020004"/>
            </a:endParaRPr>
          </a:p>
        </p:txBody>
      </p:sp>
      <p:sp>
        <p:nvSpPr>
          <p:cNvPr id="28" name="矩形: 圆角 27"/>
          <p:cNvSpPr/>
          <p:nvPr/>
        </p:nvSpPr>
        <p:spPr>
          <a:xfrm>
            <a:off x="7270750" y="9169605"/>
            <a:ext cx="4379595" cy="4242660"/>
          </a:xfrm>
          <a:prstGeom prst="round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spAutoFit/>
          </a:bodyPr>
          <a:lstStyle/>
          <a:p>
            <a:pPr marL="0" marR="0" lvl="0" indent="0" algn="ctr" defTabSz="821055" rtl="0" eaLnBrk="0" fontAlgn="auto" latinLnBrk="0" hangingPunct="0">
              <a:lnSpc>
                <a:spcPct val="100000"/>
              </a:lnSpc>
              <a:spcBef>
                <a:spcPts val="0"/>
              </a:spcBef>
              <a:spcAft>
                <a:spcPts val="0"/>
              </a:spcAft>
              <a:buClrTx/>
              <a:buSzTx/>
              <a:buFontTx/>
              <a:buNone/>
              <a:defRPr/>
            </a:pPr>
            <a:r>
              <a:rPr kumimoji="0" lang="zh-CN" altLang="en-US" sz="30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Helvetica Neue Medium" panose="02000503000000020004"/>
              </a:rPr>
              <a:t>Advanced product design ability, professional customized service, meeting the different demands of commercial tire customers</a:t>
            </a:r>
            <a:endParaRPr kumimoji="0" lang="zh-CN" altLang="en-US" sz="30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Helvetica Neue Medium" panose="02000503000000020004"/>
            </a:endParaRPr>
          </a:p>
        </p:txBody>
      </p:sp>
      <p:sp>
        <p:nvSpPr>
          <p:cNvPr id="5" name="圆角矩形 4"/>
          <p:cNvSpPr/>
          <p:nvPr/>
        </p:nvSpPr>
        <p:spPr>
          <a:xfrm>
            <a:off x="11772900" y="9211310"/>
            <a:ext cx="4396105" cy="4323080"/>
          </a:xfrm>
          <a:prstGeom prst="roundRect">
            <a:avLst/>
          </a:prstGeom>
          <a:solidFill>
            <a:srgbClr val="0653A2"/>
          </a:solid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endParaRPr kumimoji="0" lang="zh-CN" altLang="en-US" sz="3000" b="0" i="0" u="none" strike="noStrike" cap="none" spc="0" normalizeH="0" baseline="0">
              <a:ln>
                <a:noFill/>
              </a:ln>
              <a:solidFill>
                <a:srgbClr val="FFFFFF"/>
              </a:solidFill>
              <a:effectLst/>
              <a:uFillTx/>
              <a:latin typeface="+mn-lt"/>
              <a:ea typeface="+mn-ea"/>
              <a:cs typeface="+mn-cs"/>
              <a:sym typeface="Helvetica Neue Medium" panose="02000503000000020004"/>
            </a:endParaRPr>
          </a:p>
        </p:txBody>
      </p:sp>
      <p:sp>
        <p:nvSpPr>
          <p:cNvPr id="30" name="矩形: 圆角 29"/>
          <p:cNvSpPr/>
          <p:nvPr/>
        </p:nvSpPr>
        <p:spPr>
          <a:xfrm>
            <a:off x="11797030" y="9203113"/>
            <a:ext cx="4398010" cy="4245494"/>
          </a:xfrm>
          <a:prstGeom prst="round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spAutoFit/>
          </a:bodyPr>
          <a:lstStyle/>
          <a:p>
            <a:pPr marL="0" marR="0" lvl="0" indent="0" algn="ctr" defTabSz="821055" rtl="0" eaLnBrk="0" fontAlgn="auto" latinLnBrk="0" hangingPunct="0">
              <a:lnSpc>
                <a:spcPct val="100000"/>
              </a:lnSpc>
              <a:spcBef>
                <a:spcPts val="0"/>
              </a:spcBef>
              <a:spcAft>
                <a:spcPts val="0"/>
              </a:spcAft>
              <a:buClrTx/>
              <a:buSzTx/>
              <a:buFontTx/>
              <a:buNone/>
              <a:defRPr/>
            </a:pPr>
            <a:r>
              <a:rPr kumimoji="0" lang="en-US" altLang="zh-CN" sz="30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Helvetica Neue Medium" panose="02000503000000020004"/>
              </a:rPr>
              <a:t> Industrial 4.0, 5G factory, GTPS fine production, strict production process control and guarantee qualified product performance</a:t>
            </a:r>
            <a:endParaRPr kumimoji="0" lang="en-US" altLang="zh-CN" sz="30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Helvetica Neue Medium" panose="02000503000000020004"/>
            </a:endParaRPr>
          </a:p>
        </p:txBody>
      </p:sp>
      <p:sp>
        <p:nvSpPr>
          <p:cNvPr id="7" name="圆角矩形 6"/>
          <p:cNvSpPr/>
          <p:nvPr/>
        </p:nvSpPr>
        <p:spPr>
          <a:xfrm>
            <a:off x="16388080" y="9193530"/>
            <a:ext cx="4396105" cy="4323080"/>
          </a:xfrm>
          <a:prstGeom prst="roundRect">
            <a:avLst/>
          </a:prstGeom>
          <a:solidFill>
            <a:srgbClr val="0653A2"/>
          </a:solid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endParaRPr kumimoji="0" lang="zh-CN" altLang="en-US" sz="3000" b="0" i="0" u="none" strike="noStrike" cap="none" spc="0" normalizeH="0" baseline="0">
              <a:ln>
                <a:noFill/>
              </a:ln>
              <a:solidFill>
                <a:srgbClr val="FFFFFF"/>
              </a:solidFill>
              <a:effectLst/>
              <a:uFillTx/>
              <a:latin typeface="+mn-lt"/>
              <a:ea typeface="+mn-ea"/>
              <a:cs typeface="+mn-cs"/>
              <a:sym typeface="Helvetica Neue Medium" panose="02000503000000020004"/>
            </a:endParaRPr>
          </a:p>
        </p:txBody>
      </p:sp>
      <p:sp>
        <p:nvSpPr>
          <p:cNvPr id="31" name="矩形: 圆角 30"/>
          <p:cNvSpPr/>
          <p:nvPr/>
        </p:nvSpPr>
        <p:spPr>
          <a:xfrm>
            <a:off x="16412845" y="8497718"/>
            <a:ext cx="4361180" cy="5184480"/>
          </a:xfrm>
          <a:prstGeom prst="round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spAutoFit/>
          </a:bodyPr>
          <a:lstStyle/>
          <a:p>
            <a:pPr marL="0" marR="0" lvl="0" indent="0" algn="ctr" defTabSz="821055" rtl="0" eaLnBrk="0" fontAlgn="auto" latinLnBrk="0" hangingPunct="0">
              <a:lnSpc>
                <a:spcPct val="100000"/>
              </a:lnSpc>
              <a:spcBef>
                <a:spcPts val="0"/>
              </a:spcBef>
              <a:spcAft>
                <a:spcPts val="0"/>
              </a:spcAft>
              <a:buClrTx/>
              <a:buSzTx/>
              <a:buFontTx/>
              <a:buNone/>
              <a:defRPr/>
            </a:pPr>
            <a:r>
              <a:rPr kumimoji="0" lang="zh-CN" altLang="en-US" sz="30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Helvetica Neue Medium" panose="02000503000000020004"/>
              </a:rPr>
              <a:t>Two bases in Guizhou and Vietnam with flexible production, global service providers’ network, localized delivery and fast service response system</a:t>
            </a:r>
            <a:endParaRPr kumimoji="0" lang="zh-CN" altLang="en-US" sz="30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Helvetica Neue Medium" panose="02000503000000020004"/>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635" y="2910840"/>
            <a:ext cx="24385270" cy="10805160"/>
          </a:xfrm>
          <a:prstGeom prst="rect">
            <a:avLst/>
          </a:prstGeom>
        </p:spPr>
      </p:pic>
      <p:sp>
        <p:nvSpPr>
          <p:cNvPr id="2" name="文本框 1"/>
          <p:cNvSpPr txBox="1"/>
          <p:nvPr/>
        </p:nvSpPr>
        <p:spPr>
          <a:xfrm>
            <a:off x="1000125" y="2966085"/>
            <a:ext cx="22515195" cy="1753235"/>
          </a:xfrm>
          <a:prstGeom prst="rect">
            <a:avLst/>
          </a:prstGeom>
          <a:solidFill>
            <a:schemeClr val="accent1">
              <a:lumMod val="20000"/>
              <a:lumOff val="80000"/>
            </a:schemeClr>
          </a:solidFill>
        </p:spPr>
        <p:txBody>
          <a:bodyPr wrap="square" rtlCol="0">
            <a:spAutoFit/>
          </a:bodyPr>
          <a:p>
            <a:pPr algn="just">
              <a:lnSpc>
                <a:spcPct val="150000"/>
              </a:lnSpc>
              <a:buFont typeface="Wingdings" panose="05000000000000000000" pitchFamily="2" charset="2"/>
            </a:pPr>
            <a:r>
              <a:rPr sz="2400" dirty="0">
                <a:latin typeface="Arial" panose="020B0604020202020204" pitchFamily="34" charset="0"/>
                <a:ea typeface="微软雅黑" panose="020B0503020204020204" charset="-122"/>
                <a:cs typeface="Arial" panose="020B0604020202020204" pitchFamily="34" charset="0"/>
              </a:rPr>
              <a:t>There are more than </a:t>
            </a:r>
            <a:r>
              <a:rPr lang="en-US" sz="2400" dirty="0">
                <a:latin typeface="Arial" panose="020B0604020202020204" pitchFamily="34" charset="0"/>
                <a:ea typeface="微软雅黑" panose="020B0503020204020204" charset="-122"/>
                <a:cs typeface="Arial" panose="020B0604020202020204" pitchFamily="34" charset="0"/>
              </a:rPr>
              <a:t>3</a:t>
            </a:r>
            <a:r>
              <a:rPr sz="2400" dirty="0">
                <a:latin typeface="Arial" panose="020B0604020202020204" pitchFamily="34" charset="0"/>
                <a:ea typeface="微软雅黑" panose="020B0503020204020204" charset="-122"/>
                <a:cs typeface="Arial" panose="020B0604020202020204" pitchFamily="34" charset="0"/>
              </a:rPr>
              <a:t>,000 specifications and varieties of products in the Company, covering eight sectors. As one of the enterprises with the most complete specifications and varieties of commercial tires in the world, its product performance is leading in China, and it provides customers in various industries around the world with a variety of professional tire solutions and all-round services.  </a:t>
            </a:r>
            <a:endParaRPr sz="2400" dirty="0">
              <a:latin typeface="Arial" panose="020B0604020202020204" pitchFamily="34" charset="0"/>
              <a:ea typeface="微软雅黑" panose="020B0503020204020204" charset="-122"/>
              <a:cs typeface="Arial" panose="020B0604020202020204" pitchFamily="34" charset="0"/>
            </a:endParaRPr>
          </a:p>
        </p:txBody>
      </p:sp>
      <p:sp>
        <p:nvSpPr>
          <p:cNvPr id="318" name="Our Culture"/>
          <p:cNvSpPr txBox="1"/>
          <p:nvPr/>
        </p:nvSpPr>
        <p:spPr>
          <a:xfrm>
            <a:off x="3184525" y="778987"/>
            <a:ext cx="14289405" cy="1434465"/>
          </a:xfrm>
          <a:prstGeom prst="rect">
            <a:avLst/>
          </a:prstGeom>
          <a:ln w="12700">
            <a:miter lim="400000"/>
          </a:ln>
        </p:spPr>
        <p:txBody>
          <a:bodyPr wrap="none" lIns="71437" tIns="71437" rIns="71437" bIns="71437" anchor="ctr">
            <a:spAutoFit/>
          </a:bodyPr>
          <a:p>
            <a:pPr algn="l" eaLnBrk="1"/>
            <a:r>
              <a:rPr sz="4200" dirty="0">
                <a:solidFill>
                  <a:schemeClr val="bg1"/>
                </a:solidFill>
                <a:latin typeface="微软雅黑" panose="020B0503020204020204" charset="-122"/>
                <a:ea typeface="微软雅黑" panose="020B0503020204020204" charset="-122"/>
                <a:cs typeface="微软雅黑" panose="020B0503020204020204" charset="-122"/>
                <a:sym typeface="+mn-ea"/>
              </a:rPr>
              <a:t>Advantage 1</a:t>
            </a:r>
            <a:r>
              <a:rPr lang="zh-CN" sz="4200" dirty="0">
                <a:solidFill>
                  <a:schemeClr val="bg1"/>
                </a:solidFill>
                <a:latin typeface="微软雅黑" panose="020B0503020204020204" charset="-122"/>
                <a:ea typeface="微软雅黑" panose="020B0503020204020204" charset="-122"/>
                <a:cs typeface="微软雅黑" panose="020B0503020204020204" charset="-122"/>
                <a:sym typeface="+mn-ea"/>
              </a:rPr>
              <a:t>：</a:t>
            </a:r>
            <a:r>
              <a:rPr sz="4200" dirty="0">
                <a:solidFill>
                  <a:schemeClr val="bg1"/>
                </a:solidFill>
                <a:latin typeface="微软雅黑" panose="020B0503020204020204" charset="-122"/>
                <a:ea typeface="微软雅黑" panose="020B0503020204020204" charset="-122"/>
                <a:cs typeface="微软雅黑" panose="020B0503020204020204" charset="-122"/>
                <a:sym typeface="+mn-ea"/>
              </a:rPr>
              <a:t> Complete Product Specifications and </a:t>
            </a:r>
            <a:endParaRPr sz="4200"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algn="l" eaLnBrk="1"/>
            <a:r>
              <a:rPr sz="4200" dirty="0">
                <a:solidFill>
                  <a:schemeClr val="bg1"/>
                </a:solidFill>
                <a:latin typeface="微软雅黑" panose="020B0503020204020204" charset="-122"/>
                <a:ea typeface="微软雅黑" panose="020B0503020204020204" charset="-122"/>
                <a:cs typeface="微软雅黑" panose="020B0503020204020204" charset="-122"/>
                <a:sym typeface="+mn-ea"/>
              </a:rPr>
              <a:t>Leading Performance in China </a:t>
            </a:r>
            <a:endParaRPr sz="42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8435" name="8"/>
          <p:cNvSpPr txBox="1"/>
          <p:nvPr/>
        </p:nvSpPr>
        <p:spPr>
          <a:xfrm>
            <a:off x="1271588" y="692944"/>
            <a:ext cx="1295400" cy="1527175"/>
          </a:xfrm>
          <a:prstGeom prst="rect">
            <a:avLst/>
          </a:prstGeom>
          <a:noFill/>
          <a:ln w="12700">
            <a:noFill/>
          </a:ln>
        </p:spPr>
        <p:txBody>
          <a:bodyPr wrap="none" lIns="71437" tIns="71437" rIns="71437" bIns="71437" anchor="ctr">
            <a:spAutoFit/>
          </a:bodyPr>
          <a:p>
            <a:pPr algn="ctr" eaLnBrk="1"/>
            <a:r>
              <a:rPr lang="en-US" altLang="zh-CN" sz="9000" dirty="0">
                <a:solidFill>
                  <a:srgbClr val="0053A1"/>
                </a:solidFill>
                <a:latin typeface="Helvetica Neue" panose="02000503000000020004"/>
              </a:rPr>
              <a:t>14</a:t>
            </a:r>
            <a:endParaRPr lang="en-US" altLang="zh-CN" sz="9000" dirty="0">
              <a:solidFill>
                <a:srgbClr val="0053A1"/>
              </a:solidFill>
              <a:latin typeface="Helvetica Neue" panose="02000503000000020004"/>
            </a:endParaRPr>
          </a:p>
        </p:txBody>
      </p:sp>
      <p:pic>
        <p:nvPicPr>
          <p:cNvPr id="31" name="Picture 2"/>
          <p:cNvPicPr>
            <a:picLocks noChangeAspect="1" noChangeArrowheads="1"/>
          </p:cNvPicPr>
          <p:nvPr/>
        </p:nvPicPr>
        <p:blipFill>
          <a:blip r:embed="rId2"/>
          <a:srcRect/>
          <a:stretch>
            <a:fillRect/>
          </a:stretch>
        </p:blipFill>
        <p:spPr bwMode="auto">
          <a:xfrm>
            <a:off x="1000126" y="5363388"/>
            <a:ext cx="227464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pic>
        <p:nvPicPr>
          <p:cNvPr id="33" name="Picture 10"/>
          <p:cNvPicPr>
            <a:picLocks noChangeAspect="1" noChangeArrowheads="1"/>
          </p:cNvPicPr>
          <p:nvPr/>
        </p:nvPicPr>
        <p:blipFill>
          <a:blip r:embed="rId3"/>
          <a:srcRect/>
          <a:stretch>
            <a:fillRect/>
          </a:stretch>
        </p:blipFill>
        <p:spPr bwMode="auto">
          <a:xfrm>
            <a:off x="17336135" y="5323840"/>
            <a:ext cx="5838190" cy="361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pic>
        <p:nvPicPr>
          <p:cNvPr id="35" name="Picture 14"/>
          <p:cNvPicPr>
            <a:picLocks noChangeAspect="1" noChangeArrowheads="1"/>
          </p:cNvPicPr>
          <p:nvPr/>
        </p:nvPicPr>
        <p:blipFill>
          <a:blip r:embed="rId4"/>
          <a:srcRect/>
          <a:stretch>
            <a:fillRect/>
          </a:stretch>
        </p:blipFill>
        <p:spPr bwMode="auto">
          <a:xfrm>
            <a:off x="6719570" y="9552305"/>
            <a:ext cx="4822190" cy="3812540"/>
          </a:xfrm>
          <a:prstGeom prst="rect">
            <a:avLst/>
          </a:prstGeom>
          <a:noFill/>
          <a:ln w="1">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a:extLst>
            <a:ext uri="{909E8E84-426E-40DD-AFC4-6F175D3DCCD1}">
              <a14:hiddenFill xmlns:a14="http://schemas.microsoft.com/office/drawing/2010/main">
                <a:solidFill>
                  <a:srgbClr val="FFFFFF"/>
                </a:solidFill>
              </a14:hiddenFill>
            </a:ext>
          </a:extLst>
        </p:spPr>
      </p:pic>
      <p:pic>
        <p:nvPicPr>
          <p:cNvPr id="36" name="图片 5"/>
          <p:cNvPicPr>
            <a:picLocks noChangeAspect="1" noChangeArrowheads="1"/>
          </p:cNvPicPr>
          <p:nvPr/>
        </p:nvPicPr>
        <p:blipFill>
          <a:blip r:embed="rId5"/>
          <a:srcRect/>
          <a:stretch>
            <a:fillRect/>
          </a:stretch>
        </p:blipFill>
        <p:spPr bwMode="auto">
          <a:xfrm>
            <a:off x="11855450" y="9552305"/>
            <a:ext cx="5192395"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文本框 8"/>
          <p:cNvSpPr txBox="1">
            <a:spLocks noChangeArrowheads="1"/>
          </p:cNvSpPr>
          <p:nvPr/>
        </p:nvSpPr>
        <p:spPr bwMode="auto">
          <a:xfrm>
            <a:off x="1000126" y="4986040"/>
            <a:ext cx="2263350" cy="369332"/>
          </a:xfrm>
          <a:prstGeom prst="rect">
            <a:avLst/>
          </a:prstGeom>
          <a:solidFill>
            <a:srgbClr val="00B050"/>
          </a:solid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GB" altLang="en-GB" sz="1800" b="1" dirty="0">
                <a:solidFill>
                  <a:schemeClr val="bg1"/>
                </a:solidFill>
                <a:latin typeface="Times New Roman" panose="02020603050405020304"/>
                <a:ea typeface="Times New Roman" panose="02020603050405020304"/>
              </a:rPr>
              <a:t>Commercial Truck </a:t>
            </a:r>
            <a:endParaRPr lang="zh-CN" altLang="en-US" b="1" dirty="0">
              <a:solidFill>
                <a:schemeClr val="bg1"/>
              </a:solidFill>
            </a:endParaRPr>
          </a:p>
        </p:txBody>
      </p:sp>
      <p:sp>
        <p:nvSpPr>
          <p:cNvPr id="41" name="文本框 13"/>
          <p:cNvSpPr txBox="1">
            <a:spLocks noChangeArrowheads="1"/>
          </p:cNvSpPr>
          <p:nvPr/>
        </p:nvSpPr>
        <p:spPr bwMode="auto">
          <a:xfrm>
            <a:off x="1002030" y="9130665"/>
            <a:ext cx="5337810" cy="368300"/>
          </a:xfrm>
          <a:prstGeom prst="rect">
            <a:avLst/>
          </a:prstGeom>
          <a:solidFill>
            <a:srgbClr val="00B050"/>
          </a:solid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GB" altLang="en-GB" sz="1800" b="1" dirty="0">
                <a:solidFill>
                  <a:schemeClr val="bg1"/>
                </a:solidFill>
                <a:latin typeface="Times New Roman" panose="02020603050405020304"/>
                <a:ea typeface="Times New Roman" panose="02020603050405020304"/>
              </a:rPr>
              <a:t>Agricultural Machinery </a:t>
            </a:r>
            <a:endParaRPr lang="zh-CN" altLang="en-US" b="1" dirty="0">
              <a:solidFill>
                <a:schemeClr val="bg1"/>
              </a:solidFill>
            </a:endParaRPr>
          </a:p>
        </p:txBody>
      </p:sp>
      <p:sp>
        <p:nvSpPr>
          <p:cNvPr id="42" name="文本框 15"/>
          <p:cNvSpPr txBox="1">
            <a:spLocks noChangeArrowheads="1"/>
          </p:cNvSpPr>
          <p:nvPr/>
        </p:nvSpPr>
        <p:spPr bwMode="auto">
          <a:xfrm>
            <a:off x="6688455" y="9130665"/>
            <a:ext cx="4881880" cy="368300"/>
          </a:xfrm>
          <a:prstGeom prst="rect">
            <a:avLst/>
          </a:prstGeom>
          <a:solidFill>
            <a:srgbClr val="00B050"/>
          </a:solid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GB" altLang="en-GB" sz="1800" b="1" dirty="0">
                <a:solidFill>
                  <a:schemeClr val="bg1"/>
                </a:solidFill>
                <a:latin typeface="Arial" panose="020B0604020202020204" pitchFamily="34" charset="0"/>
                <a:ea typeface="Times New Roman" panose="02020603050405020304"/>
                <a:cs typeface="Arial" panose="020B0604020202020204" pitchFamily="34" charset="0"/>
              </a:rPr>
              <a:t>Industrial Vehicles </a:t>
            </a:r>
            <a:endParaRPr lang="zh-CN" altLang="en-US" b="1" dirty="0">
              <a:solidFill>
                <a:schemeClr val="bg1"/>
              </a:solidFill>
              <a:latin typeface="Arial" panose="020B0604020202020204" pitchFamily="34" charset="0"/>
              <a:cs typeface="Arial" panose="020B0604020202020204" pitchFamily="34" charset="0"/>
            </a:endParaRPr>
          </a:p>
        </p:txBody>
      </p:sp>
      <p:sp>
        <p:nvSpPr>
          <p:cNvPr id="43" name="文本框 17"/>
          <p:cNvSpPr txBox="1">
            <a:spLocks noChangeArrowheads="1"/>
          </p:cNvSpPr>
          <p:nvPr/>
        </p:nvSpPr>
        <p:spPr bwMode="auto">
          <a:xfrm>
            <a:off x="11840210" y="9130665"/>
            <a:ext cx="5229225" cy="368300"/>
          </a:xfrm>
          <a:prstGeom prst="rect">
            <a:avLst/>
          </a:prstGeom>
          <a:solidFill>
            <a:srgbClr val="00B050"/>
          </a:solid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GB" altLang="en-GB" sz="1800" b="1" dirty="0">
                <a:solidFill>
                  <a:schemeClr val="bg1"/>
                </a:solidFill>
                <a:latin typeface="Arial" panose="020B0604020202020204" pitchFamily="34" charset="0"/>
                <a:ea typeface="Times New Roman" panose="02020603050405020304"/>
                <a:cs typeface="Arial" panose="020B0604020202020204" pitchFamily="34" charset="0"/>
              </a:rPr>
              <a:t>Special Equipment </a:t>
            </a:r>
            <a:endParaRPr lang="en-GB" altLang="en-GB" sz="1800" b="1" dirty="0">
              <a:solidFill>
                <a:schemeClr val="bg1"/>
              </a:solidFill>
              <a:latin typeface="Arial" panose="020B0604020202020204" pitchFamily="34" charset="0"/>
              <a:ea typeface="Times New Roman" panose="02020603050405020304"/>
              <a:cs typeface="Arial" panose="020B0604020202020204" pitchFamily="34" charset="0"/>
            </a:endParaRPr>
          </a:p>
        </p:txBody>
      </p:sp>
      <p:pic>
        <p:nvPicPr>
          <p:cNvPr id="44" name="Picture 5" descr="E:\我的工作\工作U盘\配套销售部\农机展\2016年10月武汉\单页产品手册\IMP\1.png"/>
          <p:cNvPicPr>
            <a:picLocks noChangeAspect="1" noChangeArrowheads="1"/>
          </p:cNvPicPr>
          <p:nvPr/>
        </p:nvPicPr>
        <p:blipFill>
          <a:blip r:embed="rId6" cstate="print"/>
          <a:srcRect/>
          <a:stretch>
            <a:fillRect/>
          </a:stretch>
        </p:blipFill>
        <p:spPr bwMode="auto">
          <a:xfrm>
            <a:off x="1083945" y="9552305"/>
            <a:ext cx="5197475" cy="37465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1" name="文本框 50"/>
          <p:cNvSpPr txBox="1">
            <a:spLocks noChangeArrowheads="1"/>
          </p:cNvSpPr>
          <p:nvPr/>
        </p:nvSpPr>
        <p:spPr bwMode="auto">
          <a:xfrm>
            <a:off x="17324070" y="9130665"/>
            <a:ext cx="5883910" cy="368300"/>
          </a:xfrm>
          <a:prstGeom prst="rect">
            <a:avLst/>
          </a:prstGeom>
          <a:solidFill>
            <a:srgbClr val="00B050"/>
          </a:solid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GB" altLang="en-GB" sz="1800" b="1" dirty="0">
                <a:solidFill>
                  <a:schemeClr val="bg1"/>
                </a:solidFill>
                <a:latin typeface="Arial" panose="020B0604020202020204" pitchFamily="34" charset="0"/>
                <a:ea typeface="Times New Roman" panose="02020603050405020304"/>
                <a:cs typeface="Arial" panose="020B0604020202020204" pitchFamily="34" charset="0"/>
              </a:rPr>
              <a:t>Airport Equipment </a:t>
            </a:r>
            <a:endParaRPr lang="en-GB" altLang="en-GB" sz="1800" b="1" dirty="0">
              <a:solidFill>
                <a:schemeClr val="bg1"/>
              </a:solidFill>
              <a:latin typeface="Arial" panose="020B0604020202020204" pitchFamily="34" charset="0"/>
              <a:ea typeface="Times New Roman" panose="02020603050405020304"/>
              <a:cs typeface="Arial" panose="020B0604020202020204" pitchFamily="34" charset="0"/>
            </a:endParaRPr>
          </a:p>
        </p:txBody>
      </p:sp>
      <p:pic>
        <p:nvPicPr>
          <p:cNvPr id="54" name="图片 53"/>
          <p:cNvPicPr>
            <a:picLocks noChangeAspect="1"/>
          </p:cNvPicPr>
          <p:nvPr/>
        </p:nvPicPr>
        <p:blipFill>
          <a:blip r:embed="rId7"/>
          <a:stretch>
            <a:fillRect/>
          </a:stretch>
        </p:blipFill>
        <p:spPr>
          <a:xfrm>
            <a:off x="17350105" y="9552305"/>
            <a:ext cx="5857240" cy="3735705"/>
          </a:xfrm>
          <a:prstGeom prst="rect">
            <a:avLst/>
          </a:prstGeom>
        </p:spPr>
      </p:pic>
      <p:pic>
        <p:nvPicPr>
          <p:cNvPr id="56" name="Picture 2"/>
          <p:cNvPicPr>
            <a:picLocks noChangeAspect="1" noChangeArrowheads="1"/>
          </p:cNvPicPr>
          <p:nvPr/>
        </p:nvPicPr>
        <p:blipFill>
          <a:blip r:embed="rId2"/>
          <a:srcRect/>
          <a:stretch>
            <a:fillRect/>
          </a:stretch>
        </p:blipFill>
        <p:spPr bwMode="auto">
          <a:xfrm>
            <a:off x="1002030" y="5323840"/>
            <a:ext cx="5383530" cy="3611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pic>
        <p:nvPicPr>
          <p:cNvPr id="57" name="Picture 1" descr="C:\Users\邹元龙\Desktop\客车.jpg"/>
          <p:cNvPicPr>
            <a:picLocks noChangeAspect="1" noChangeArrowheads="1"/>
          </p:cNvPicPr>
          <p:nvPr/>
        </p:nvPicPr>
        <p:blipFill>
          <a:blip r:embed="rId8"/>
          <a:srcRect/>
          <a:stretch>
            <a:fillRect/>
          </a:stretch>
        </p:blipFill>
        <p:spPr bwMode="auto">
          <a:xfrm>
            <a:off x="6697980" y="5323840"/>
            <a:ext cx="4929505" cy="3592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文本框 8"/>
          <p:cNvSpPr txBox="1">
            <a:spLocks noChangeArrowheads="1"/>
          </p:cNvSpPr>
          <p:nvPr/>
        </p:nvSpPr>
        <p:spPr bwMode="auto">
          <a:xfrm>
            <a:off x="1002030" y="4904105"/>
            <a:ext cx="5383530" cy="368300"/>
          </a:xfrm>
          <a:prstGeom prst="rect">
            <a:avLst/>
          </a:prstGeom>
          <a:solidFill>
            <a:srgbClr val="00B050"/>
          </a:solid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GB" altLang="en-GB" sz="1800" b="1" dirty="0">
                <a:solidFill>
                  <a:schemeClr val="bg1"/>
                </a:solidFill>
                <a:latin typeface="Times New Roman" panose="02020603050405020304"/>
                <a:ea typeface="Times New Roman" panose="02020603050405020304"/>
              </a:rPr>
              <a:t>Commercial Truck </a:t>
            </a:r>
            <a:endParaRPr lang="zh-CN" altLang="en-US" b="1" dirty="0">
              <a:solidFill>
                <a:schemeClr val="bg1"/>
              </a:solidFill>
            </a:endParaRPr>
          </a:p>
        </p:txBody>
      </p:sp>
      <p:sp>
        <p:nvSpPr>
          <p:cNvPr id="61" name="文本框 10"/>
          <p:cNvSpPr txBox="1">
            <a:spLocks noChangeArrowheads="1"/>
          </p:cNvSpPr>
          <p:nvPr/>
        </p:nvSpPr>
        <p:spPr bwMode="auto">
          <a:xfrm>
            <a:off x="17336135" y="4904105"/>
            <a:ext cx="5871210" cy="368300"/>
          </a:xfrm>
          <a:prstGeom prst="rect">
            <a:avLst/>
          </a:prstGeom>
          <a:solidFill>
            <a:srgbClr val="00B050"/>
          </a:solid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GB" altLang="en-GB" sz="1800" b="1" dirty="0">
                <a:solidFill>
                  <a:schemeClr val="bg1"/>
                </a:solidFill>
                <a:latin typeface="Times New Roman" panose="02020603050405020304"/>
                <a:ea typeface="Times New Roman" panose="02020603050405020304"/>
              </a:rPr>
              <a:t>Engineering Machinery </a:t>
            </a:r>
            <a:endParaRPr lang="zh-CN" altLang="en-US" b="1" dirty="0">
              <a:solidFill>
                <a:schemeClr val="bg1"/>
              </a:solidFill>
            </a:endParaRPr>
          </a:p>
        </p:txBody>
      </p:sp>
      <p:pic>
        <p:nvPicPr>
          <p:cNvPr id="67" name="图片 15" descr="timg"/>
          <p:cNvPicPr>
            <a:picLocks noChangeAspect="1"/>
          </p:cNvPicPr>
          <p:nvPr/>
        </p:nvPicPr>
        <p:blipFill>
          <a:blip r:embed="rId9" cstate="print"/>
          <a:srcRect/>
          <a:stretch>
            <a:fillRect/>
          </a:stretch>
        </p:blipFill>
        <p:spPr bwMode="auto">
          <a:xfrm>
            <a:off x="11876405" y="5323840"/>
            <a:ext cx="5192395" cy="3585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文本框 8"/>
          <p:cNvSpPr txBox="1">
            <a:spLocks noChangeArrowheads="1"/>
          </p:cNvSpPr>
          <p:nvPr/>
        </p:nvSpPr>
        <p:spPr bwMode="auto">
          <a:xfrm>
            <a:off x="6680835" y="4904105"/>
            <a:ext cx="4975860" cy="368300"/>
          </a:xfrm>
          <a:prstGeom prst="rect">
            <a:avLst/>
          </a:prstGeom>
          <a:solidFill>
            <a:srgbClr val="00B050"/>
          </a:solid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GB" altLang="en-GB" sz="1800" b="1" dirty="0">
                <a:solidFill>
                  <a:schemeClr val="bg1"/>
                </a:solidFill>
                <a:latin typeface="Times New Roman" panose="02020603050405020304"/>
                <a:ea typeface="Times New Roman" panose="02020603050405020304"/>
              </a:rPr>
              <a:t>Passenger Vehicles </a:t>
            </a:r>
            <a:endParaRPr lang="zh-CN" altLang="en-US" b="1" dirty="0">
              <a:solidFill>
                <a:schemeClr val="bg1"/>
              </a:solidFill>
            </a:endParaRPr>
          </a:p>
        </p:txBody>
      </p:sp>
      <p:sp>
        <p:nvSpPr>
          <p:cNvPr id="87" name="文本框 13"/>
          <p:cNvSpPr txBox="1">
            <a:spLocks noChangeArrowheads="1"/>
          </p:cNvSpPr>
          <p:nvPr/>
        </p:nvSpPr>
        <p:spPr bwMode="auto">
          <a:xfrm>
            <a:off x="1002030" y="9130665"/>
            <a:ext cx="5337810" cy="368300"/>
          </a:xfrm>
          <a:prstGeom prst="rect">
            <a:avLst/>
          </a:prstGeom>
          <a:solidFill>
            <a:srgbClr val="00B050"/>
          </a:solid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GB" altLang="en-GB" sz="1800" b="1" dirty="0">
                <a:solidFill>
                  <a:schemeClr val="bg1"/>
                </a:solidFill>
                <a:latin typeface="Arial" panose="020B0604020202020204" pitchFamily="34" charset="0"/>
                <a:ea typeface="Times New Roman" panose="02020603050405020304"/>
                <a:cs typeface="Arial" panose="020B0604020202020204" pitchFamily="34" charset="0"/>
              </a:rPr>
              <a:t>Agricultural Machinery </a:t>
            </a:r>
            <a:endParaRPr lang="en-GB" altLang="en-GB" sz="1800" b="1" dirty="0">
              <a:solidFill>
                <a:schemeClr val="bg1"/>
              </a:solidFill>
              <a:latin typeface="Arial" panose="020B0604020202020204" pitchFamily="34" charset="0"/>
              <a:ea typeface="Times New Roman" panose="02020603050405020304"/>
              <a:cs typeface="Arial" panose="020B0604020202020204" pitchFamily="34" charset="0"/>
            </a:endParaRPr>
          </a:p>
        </p:txBody>
      </p:sp>
      <p:sp>
        <p:nvSpPr>
          <p:cNvPr id="89" name="文本框 8"/>
          <p:cNvSpPr txBox="1">
            <a:spLocks noChangeArrowheads="1"/>
          </p:cNvSpPr>
          <p:nvPr/>
        </p:nvSpPr>
        <p:spPr bwMode="auto">
          <a:xfrm>
            <a:off x="1002030" y="4904105"/>
            <a:ext cx="5383530" cy="368300"/>
          </a:xfrm>
          <a:prstGeom prst="rect">
            <a:avLst/>
          </a:prstGeom>
          <a:solidFill>
            <a:srgbClr val="00B050"/>
          </a:solid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GB" altLang="en-GB" sz="1800" b="1" dirty="0">
                <a:solidFill>
                  <a:schemeClr val="bg1"/>
                </a:solidFill>
                <a:latin typeface="Arial" panose="020B0604020202020204" pitchFamily="34" charset="0"/>
                <a:ea typeface="Times New Roman" panose="02020603050405020304"/>
                <a:cs typeface="Arial" panose="020B0604020202020204" pitchFamily="34" charset="0"/>
              </a:rPr>
              <a:t>Commercial Truck </a:t>
            </a:r>
            <a:endParaRPr lang="en-GB" altLang="en-GB" sz="1800" b="1" dirty="0">
              <a:solidFill>
                <a:schemeClr val="bg1"/>
              </a:solidFill>
              <a:latin typeface="Arial" panose="020B0604020202020204" pitchFamily="34" charset="0"/>
              <a:ea typeface="Times New Roman" panose="02020603050405020304"/>
              <a:cs typeface="Arial" panose="020B0604020202020204" pitchFamily="34" charset="0"/>
            </a:endParaRPr>
          </a:p>
        </p:txBody>
      </p:sp>
      <p:sp>
        <p:nvSpPr>
          <p:cNvPr id="90" name="文本框 10"/>
          <p:cNvSpPr txBox="1">
            <a:spLocks noChangeArrowheads="1"/>
          </p:cNvSpPr>
          <p:nvPr/>
        </p:nvSpPr>
        <p:spPr bwMode="auto">
          <a:xfrm>
            <a:off x="17336135" y="4904105"/>
            <a:ext cx="5871210" cy="368300"/>
          </a:xfrm>
          <a:prstGeom prst="rect">
            <a:avLst/>
          </a:prstGeom>
          <a:solidFill>
            <a:srgbClr val="00B050"/>
          </a:solid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GB" altLang="en-GB" sz="1800" b="1" dirty="0">
                <a:solidFill>
                  <a:schemeClr val="bg1"/>
                </a:solidFill>
                <a:latin typeface="Arial" panose="020B0604020202020204" pitchFamily="34" charset="0"/>
                <a:ea typeface="Times New Roman" panose="02020603050405020304"/>
                <a:cs typeface="Arial" panose="020B0604020202020204" pitchFamily="34" charset="0"/>
              </a:rPr>
              <a:t>Engineering Machinery </a:t>
            </a:r>
            <a:endParaRPr lang="en-GB" altLang="en-GB" sz="1800" b="1" dirty="0">
              <a:solidFill>
                <a:schemeClr val="bg1"/>
              </a:solidFill>
              <a:latin typeface="Arial" panose="020B0604020202020204" pitchFamily="34" charset="0"/>
              <a:ea typeface="Times New Roman" panose="02020603050405020304"/>
              <a:cs typeface="Arial" panose="020B0604020202020204" pitchFamily="34" charset="0"/>
            </a:endParaRPr>
          </a:p>
        </p:txBody>
      </p:sp>
      <p:sp>
        <p:nvSpPr>
          <p:cNvPr id="91" name="文本框 8"/>
          <p:cNvSpPr txBox="1">
            <a:spLocks noChangeArrowheads="1"/>
          </p:cNvSpPr>
          <p:nvPr/>
        </p:nvSpPr>
        <p:spPr bwMode="auto">
          <a:xfrm>
            <a:off x="11874500" y="4904105"/>
            <a:ext cx="5194300" cy="368300"/>
          </a:xfrm>
          <a:prstGeom prst="rect">
            <a:avLst/>
          </a:prstGeom>
          <a:solidFill>
            <a:srgbClr val="00B050"/>
          </a:solid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GB" altLang="en-GB" sz="1800" b="1" dirty="0">
                <a:solidFill>
                  <a:schemeClr val="bg1"/>
                </a:solidFill>
                <a:latin typeface="Arial" panose="020B0604020202020204" pitchFamily="34" charset="0"/>
                <a:ea typeface="Times New Roman" panose="02020603050405020304"/>
                <a:cs typeface="Arial" panose="020B0604020202020204" pitchFamily="34" charset="0"/>
              </a:rPr>
              <a:t>Port Equipment </a:t>
            </a:r>
            <a:endParaRPr lang="en-GB" altLang="en-GB" sz="1800" b="1" dirty="0">
              <a:solidFill>
                <a:schemeClr val="bg1"/>
              </a:solidFill>
              <a:latin typeface="Arial" panose="020B0604020202020204" pitchFamily="34" charset="0"/>
              <a:ea typeface="Times New Roman" panose="02020603050405020304"/>
              <a:cs typeface="Arial" panose="020B0604020202020204" pitchFamily="34" charset="0"/>
            </a:endParaRPr>
          </a:p>
        </p:txBody>
      </p:sp>
      <p:sp>
        <p:nvSpPr>
          <p:cNvPr id="92" name="文本框 8"/>
          <p:cNvSpPr txBox="1">
            <a:spLocks noChangeArrowheads="1"/>
          </p:cNvSpPr>
          <p:nvPr/>
        </p:nvSpPr>
        <p:spPr bwMode="auto">
          <a:xfrm>
            <a:off x="6680835" y="4904105"/>
            <a:ext cx="4975860" cy="368300"/>
          </a:xfrm>
          <a:prstGeom prst="rect">
            <a:avLst/>
          </a:prstGeom>
          <a:solidFill>
            <a:srgbClr val="00B050"/>
          </a:solid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GB" altLang="en-GB" sz="1800" b="1" dirty="0">
                <a:solidFill>
                  <a:schemeClr val="bg1"/>
                </a:solidFill>
                <a:latin typeface="Arial" panose="020B0604020202020204" pitchFamily="34" charset="0"/>
                <a:ea typeface="Times New Roman" panose="02020603050405020304"/>
                <a:cs typeface="Arial" panose="020B0604020202020204" pitchFamily="34" charset="0"/>
              </a:rPr>
              <a:t>Passenger Vehicles </a:t>
            </a:r>
            <a:endParaRPr lang="en-GB" altLang="en-GB" sz="1800" b="1" dirty="0">
              <a:solidFill>
                <a:schemeClr val="bg1"/>
              </a:solidFill>
              <a:latin typeface="Arial" panose="020B0604020202020204" pitchFamily="34" charset="0"/>
              <a:ea typeface="Times New Roman" panose="02020603050405020304"/>
              <a:cs typeface="Arial" panose="020B0604020202020204" pitchFamily="34" charset="0"/>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635" y="2910840"/>
            <a:ext cx="24385270" cy="10805160"/>
          </a:xfrm>
          <a:prstGeom prst="rect">
            <a:avLst/>
          </a:prstGeom>
        </p:spPr>
      </p:pic>
      <p:sp>
        <p:nvSpPr>
          <p:cNvPr id="318" name="Our Culture"/>
          <p:cNvSpPr txBox="1"/>
          <p:nvPr/>
        </p:nvSpPr>
        <p:spPr>
          <a:xfrm>
            <a:off x="3184525" y="759302"/>
            <a:ext cx="16969740" cy="788035"/>
          </a:xfrm>
          <a:prstGeom prst="rect">
            <a:avLst/>
          </a:prstGeom>
          <a:ln w="12700">
            <a:miter lim="400000"/>
          </a:ln>
        </p:spPr>
        <p:txBody>
          <a:bodyPr wrap="none" lIns="71437" tIns="71437" rIns="71437" bIns="71437" anchor="ctr">
            <a:spAutoFit/>
          </a:bodyPr>
          <a:p>
            <a:pPr algn="l" eaLnBrk="1"/>
            <a:r>
              <a:rPr sz="4200" dirty="0">
                <a:solidFill>
                  <a:schemeClr val="bg1"/>
                </a:solidFill>
                <a:latin typeface="微软雅黑" panose="020B0503020204020204" charset="-122"/>
                <a:ea typeface="微软雅黑" panose="020B0503020204020204" charset="-122"/>
                <a:cs typeface="微软雅黑" panose="020B0503020204020204" charset="-122"/>
                <a:sym typeface="+mn-ea"/>
              </a:rPr>
              <a:t>Advantage 2</a:t>
            </a:r>
            <a:r>
              <a:rPr lang="zh-CN" sz="4200" dirty="0">
                <a:solidFill>
                  <a:schemeClr val="bg1"/>
                </a:solidFill>
                <a:latin typeface="微软雅黑" panose="020B0503020204020204" charset="-122"/>
                <a:ea typeface="微软雅黑" panose="020B0503020204020204" charset="-122"/>
                <a:cs typeface="微软雅黑" panose="020B0503020204020204" charset="-122"/>
                <a:sym typeface="+mn-ea"/>
              </a:rPr>
              <a:t>：</a:t>
            </a:r>
            <a:r>
              <a:rPr sz="4200" dirty="0">
                <a:solidFill>
                  <a:schemeClr val="bg1"/>
                </a:solidFill>
                <a:latin typeface="微软雅黑" panose="020B0503020204020204" charset="-122"/>
                <a:ea typeface="微软雅黑" panose="020B0503020204020204" charset="-122"/>
                <a:cs typeface="微软雅黑" panose="020B0503020204020204" charset="-122"/>
                <a:sym typeface="+mn-ea"/>
              </a:rPr>
              <a:t> R &amp; D Technical Strength, Leading the Industry </a:t>
            </a:r>
            <a:endParaRPr sz="42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8435" name="8"/>
          <p:cNvSpPr txBox="1"/>
          <p:nvPr/>
        </p:nvSpPr>
        <p:spPr>
          <a:xfrm>
            <a:off x="1271588" y="692944"/>
            <a:ext cx="1295400" cy="1527175"/>
          </a:xfrm>
          <a:prstGeom prst="rect">
            <a:avLst/>
          </a:prstGeom>
          <a:noFill/>
          <a:ln w="12700">
            <a:noFill/>
          </a:ln>
        </p:spPr>
        <p:txBody>
          <a:bodyPr wrap="none" lIns="71437" tIns="71437" rIns="71437" bIns="71437" anchor="ctr">
            <a:spAutoFit/>
          </a:bodyPr>
          <a:p>
            <a:pPr algn="ctr" eaLnBrk="1"/>
            <a:r>
              <a:rPr lang="en-US" altLang="zh-CN" sz="9000" dirty="0">
                <a:solidFill>
                  <a:srgbClr val="0053A1"/>
                </a:solidFill>
                <a:latin typeface="Helvetica Neue" panose="02000503000000020004"/>
              </a:rPr>
              <a:t>15</a:t>
            </a:r>
            <a:endParaRPr lang="en-US" altLang="zh-CN" sz="9000" dirty="0">
              <a:solidFill>
                <a:srgbClr val="0053A1"/>
              </a:solidFill>
              <a:latin typeface="Helvetica Neue" panose="02000503000000020004"/>
            </a:endParaRPr>
          </a:p>
        </p:txBody>
      </p:sp>
      <p:sp>
        <p:nvSpPr>
          <p:cNvPr id="6148" name="矩形 10"/>
          <p:cNvSpPr>
            <a:spLocks noChangeArrowheads="1"/>
          </p:cNvSpPr>
          <p:nvPr/>
        </p:nvSpPr>
        <p:spPr bwMode="auto">
          <a:xfrm>
            <a:off x="12811125" y="8869045"/>
            <a:ext cx="4903470" cy="1198880"/>
          </a:xfrm>
          <a:prstGeom prst="rect">
            <a:avLst/>
          </a:prstGeom>
          <a:solidFill>
            <a:srgbClr val="FFC000"/>
          </a:solidFill>
          <a:ln w="9525">
            <a:solidFill>
              <a:schemeClr val="tx2"/>
            </a:solidFill>
            <a:miter lim="800000"/>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GB" altLang="en-GB" sz="2400" b="0" dirty="0">
                <a:latin typeface="Arial" panose="020B0604020202020204" pitchFamily="34" charset="0"/>
                <a:ea typeface="Times New Roman" panose="02020603050405020304"/>
                <a:cs typeface="Arial" panose="020B0604020202020204" pitchFamily="34" charset="0"/>
                <a:sym typeface="+mn-ea"/>
              </a:rPr>
              <a:t>It has a national tire technology R&amp;D center and a postdoctoral workstation </a:t>
            </a:r>
            <a:endParaRPr lang="en-GB" altLang="en-GB" sz="2400" b="0" dirty="0">
              <a:latin typeface="Arial" panose="020B0604020202020204" pitchFamily="34" charset="0"/>
              <a:ea typeface="Times New Roman" panose="02020603050405020304"/>
              <a:cs typeface="Arial" panose="020B0604020202020204" pitchFamily="34" charset="0"/>
              <a:sym typeface="+mn-ea"/>
            </a:endParaRPr>
          </a:p>
        </p:txBody>
      </p:sp>
      <p:sp>
        <p:nvSpPr>
          <p:cNvPr id="6149" name="矩形 11"/>
          <p:cNvSpPr>
            <a:spLocks noChangeArrowheads="1"/>
          </p:cNvSpPr>
          <p:nvPr/>
        </p:nvSpPr>
        <p:spPr bwMode="auto">
          <a:xfrm>
            <a:off x="12811125" y="4330700"/>
            <a:ext cx="4903470" cy="1198880"/>
          </a:xfrm>
          <a:prstGeom prst="rect">
            <a:avLst/>
          </a:prstGeom>
          <a:solidFill>
            <a:srgbClr val="FFC000"/>
          </a:solidFill>
          <a:ln w="9525">
            <a:solidFill>
              <a:schemeClr val="tx2"/>
            </a:solidFill>
            <a:miter lim="800000"/>
          </a:ln>
        </p:spPr>
        <p:txBody>
          <a:bodyPr wrap="square">
            <a:spAutoFit/>
          </a:bodyPr>
          <a:lstStyle>
            <a:lvl1pPr indent="-28575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GB" altLang="en-GB" sz="2400" b="0" dirty="0">
                <a:latin typeface="Arial" panose="020B0604020202020204" pitchFamily="34" charset="0"/>
                <a:ea typeface="Times New Roman" panose="02020603050405020304"/>
                <a:cs typeface="Arial" panose="020B0604020202020204" pitchFamily="34" charset="0"/>
                <a:sym typeface="+mn-ea"/>
              </a:rPr>
              <a:t>Its annual R &amp; D investment accounts for more than 3.5% of turnover </a:t>
            </a:r>
            <a:endParaRPr lang="en-GB" altLang="en-GB" sz="2400" b="0" dirty="0">
              <a:latin typeface="Arial" panose="020B0604020202020204" pitchFamily="34" charset="0"/>
              <a:ea typeface="Times New Roman" panose="02020603050405020304"/>
              <a:cs typeface="Arial" panose="020B0604020202020204" pitchFamily="34" charset="0"/>
              <a:sym typeface="+mn-ea"/>
            </a:endParaRPr>
          </a:p>
        </p:txBody>
      </p:sp>
      <p:sp>
        <p:nvSpPr>
          <p:cNvPr id="6150" name="矩形 12"/>
          <p:cNvSpPr>
            <a:spLocks noChangeArrowheads="1"/>
          </p:cNvSpPr>
          <p:nvPr/>
        </p:nvSpPr>
        <p:spPr bwMode="auto">
          <a:xfrm>
            <a:off x="12811125" y="7332980"/>
            <a:ext cx="4903470" cy="1198880"/>
          </a:xfrm>
          <a:prstGeom prst="rect">
            <a:avLst/>
          </a:prstGeom>
          <a:solidFill>
            <a:srgbClr val="FFC000"/>
          </a:solidFill>
          <a:ln w="9525">
            <a:solidFill>
              <a:schemeClr val="tx2"/>
            </a:solidFill>
            <a:miter lim="800000"/>
          </a:ln>
        </p:spPr>
        <p:txBody>
          <a:bodyPr wrap="square">
            <a:spAutoFit/>
          </a:bodyPr>
          <a:lstStyle>
            <a:lvl1pPr indent="-28575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GB" altLang="en-GB" sz="2400" b="0" dirty="0">
                <a:latin typeface="Arial" panose="020B0604020202020204" pitchFamily="34" charset="0"/>
                <a:ea typeface="Times New Roman" panose="02020603050405020304"/>
                <a:cs typeface="Arial" panose="020B0604020202020204" pitchFamily="34" charset="0"/>
                <a:sym typeface="+mn-ea"/>
              </a:rPr>
              <a:t>It has CNAS certified laboratories and advanced means of tire design, testing and analysis </a:t>
            </a:r>
            <a:endParaRPr lang="en-GB" altLang="en-GB" sz="2400" b="0" dirty="0">
              <a:latin typeface="Arial" panose="020B0604020202020204" pitchFamily="34" charset="0"/>
              <a:ea typeface="Times New Roman" panose="02020603050405020304"/>
              <a:cs typeface="Arial" panose="020B0604020202020204" pitchFamily="34" charset="0"/>
              <a:sym typeface="+mn-ea"/>
            </a:endParaRPr>
          </a:p>
        </p:txBody>
      </p:sp>
      <p:sp>
        <p:nvSpPr>
          <p:cNvPr id="14" name="矩形 13"/>
          <p:cNvSpPr/>
          <p:nvPr/>
        </p:nvSpPr>
        <p:spPr>
          <a:xfrm>
            <a:off x="12811125" y="5831840"/>
            <a:ext cx="4903470" cy="1198880"/>
          </a:xfrm>
          <a:prstGeom prst="rect">
            <a:avLst/>
          </a:prstGeom>
          <a:solidFill>
            <a:srgbClr val="FFC000"/>
          </a:solidFill>
          <a:ln>
            <a:solidFill>
              <a:schemeClr val="tx2"/>
            </a:solidFill>
          </a:ln>
        </p:spPr>
        <p:txBody>
          <a:bodyPr wrap="square">
            <a:spAutoFit/>
          </a:bodyPr>
          <a:lstStyle/>
          <a:p>
            <a:pPr indent="-285750" eaLnBrk="1" fontAlgn="auto" hangingPunct="1">
              <a:spcBef>
                <a:spcPts val="0"/>
              </a:spcBef>
              <a:spcAft>
                <a:spcPts val="0"/>
              </a:spcAft>
              <a:defRPr/>
            </a:pPr>
            <a:r>
              <a:rPr lang="en-GB" altLang="en-GB" sz="2400" b="0" dirty="0">
                <a:latin typeface="Arial" panose="020B0604020202020204" pitchFamily="34" charset="0"/>
                <a:ea typeface="Times New Roman" panose="02020603050405020304"/>
                <a:cs typeface="Arial" panose="020B0604020202020204" pitchFamily="34" charset="0"/>
                <a:sym typeface="+mn-ea"/>
              </a:rPr>
              <a:t>It has more than 600 R &amp; D personnel undertaking high-quality products and technologies </a:t>
            </a:r>
            <a:endParaRPr lang="en-GB" altLang="en-GB" sz="2400" b="0" dirty="0">
              <a:latin typeface="Arial" panose="020B0604020202020204" pitchFamily="34" charset="0"/>
              <a:ea typeface="Times New Roman" panose="02020603050405020304"/>
              <a:cs typeface="Arial" panose="020B0604020202020204" pitchFamily="34" charset="0"/>
              <a:sym typeface="+mn-ea"/>
            </a:endParaRPr>
          </a:p>
        </p:txBody>
      </p:sp>
      <p:sp>
        <p:nvSpPr>
          <p:cNvPr id="15" name="矩形 14"/>
          <p:cNvSpPr/>
          <p:nvPr/>
        </p:nvSpPr>
        <p:spPr>
          <a:xfrm>
            <a:off x="12811125" y="10389235"/>
            <a:ext cx="4903470" cy="2306955"/>
          </a:xfrm>
          <a:prstGeom prst="rect">
            <a:avLst/>
          </a:prstGeom>
          <a:solidFill>
            <a:srgbClr val="FFC000"/>
          </a:solidFill>
          <a:ln>
            <a:solidFill>
              <a:schemeClr val="tx2"/>
            </a:solidFill>
          </a:ln>
        </p:spPr>
        <p:txBody>
          <a:bodyPr wrap="square">
            <a:spAutoFit/>
          </a:bodyPr>
          <a:lstStyle/>
          <a:p>
            <a:pPr indent="-285750" eaLnBrk="1" fontAlgn="auto" hangingPunct="1">
              <a:spcBef>
                <a:spcPts val="0"/>
              </a:spcBef>
              <a:spcAft>
                <a:spcPts val="0"/>
              </a:spcAft>
              <a:defRPr/>
            </a:pPr>
            <a:r>
              <a:rPr lang="en-GB" altLang="en-GB" sz="2400" b="0" dirty="0">
                <a:latin typeface="Arial" panose="020B0604020202020204" pitchFamily="34" charset="0"/>
                <a:ea typeface="Times New Roman" panose="02020603050405020304"/>
                <a:cs typeface="Arial" panose="020B0604020202020204" pitchFamily="34" charset="0"/>
                <a:sym typeface="+mn-ea"/>
              </a:rPr>
              <a:t>It has long-term exchanges and cooperation with famous universities, such as Tsinghua University, Harbin University of Technology, Sichuan University, etc. </a:t>
            </a:r>
            <a:endParaRPr lang="en-GB" altLang="en-GB" sz="2400" b="0" dirty="0">
              <a:latin typeface="Arial" panose="020B0604020202020204" pitchFamily="34" charset="0"/>
              <a:ea typeface="Times New Roman" panose="02020603050405020304"/>
              <a:cs typeface="Arial" panose="020B0604020202020204" pitchFamily="34" charset="0"/>
              <a:sym typeface="+mn-ea"/>
            </a:endParaRPr>
          </a:p>
        </p:txBody>
      </p:sp>
      <p:pic>
        <p:nvPicPr>
          <p:cNvPr id="6153" name="Picture 13"/>
          <p:cNvPicPr>
            <a:picLocks noChangeAspect="1" noChangeArrowheads="1"/>
          </p:cNvPicPr>
          <p:nvPr/>
        </p:nvPicPr>
        <p:blipFill>
          <a:blip r:embed="rId2">
            <a:lum bright="24000" contrast="18000"/>
          </a:blip>
          <a:srcRect/>
          <a:stretch>
            <a:fillRect/>
          </a:stretch>
        </p:blipFill>
        <p:spPr bwMode="auto">
          <a:xfrm>
            <a:off x="999490" y="3265170"/>
            <a:ext cx="11073765" cy="5729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descr="D:\My Documents\Downloads\b6e5e4faa771034bd7c763aa4c0e65cc.jpg"/>
          <p:cNvPicPr>
            <a:picLocks noChangeAspect="1" noChangeArrowheads="1"/>
          </p:cNvPicPr>
          <p:nvPr/>
        </p:nvPicPr>
        <p:blipFill>
          <a:blip r:embed="rId3" cstate="print"/>
          <a:srcRect/>
          <a:stretch>
            <a:fillRect/>
          </a:stretch>
        </p:blipFill>
        <p:spPr bwMode="auto">
          <a:xfrm>
            <a:off x="18328005" y="3217545"/>
            <a:ext cx="4590415" cy="3213100"/>
          </a:xfrm>
          <a:prstGeom prst="rect">
            <a:avLst/>
          </a:prstGeo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xtLst>
            <a:ext uri="{909E8E84-426E-40DD-AFC4-6F175D3DCCD1}">
              <a14:hiddenFill xmlns:a14="http://schemas.microsoft.com/office/drawing/2010/main">
                <a:solidFill>
                  <a:srgbClr val="FFFFFF"/>
                </a:solidFill>
              </a14:hiddenFill>
            </a:ext>
          </a:extLst>
        </p:spPr>
      </p:pic>
      <p:pic>
        <p:nvPicPr>
          <p:cNvPr id="17" name="Picture 4"/>
          <p:cNvPicPr>
            <a:picLocks noChangeAspect="1" noChangeArrowheads="1"/>
          </p:cNvPicPr>
          <p:nvPr/>
        </p:nvPicPr>
        <p:blipFill rotWithShape="1">
          <a:blip r:embed="rId4"/>
          <a:srcRect/>
          <a:stretch>
            <a:fillRect/>
          </a:stretch>
        </p:blipFill>
        <p:spPr bwMode="auto">
          <a:xfrm>
            <a:off x="18328005" y="6602095"/>
            <a:ext cx="4590415" cy="1854200"/>
          </a:xfrm>
          <a:prstGeom prst="rect">
            <a:avLst/>
          </a:prstGeom>
          <a:noFill/>
          <a:ln w="95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156" name="组合 17"/>
          <p:cNvGrpSpPr/>
          <p:nvPr/>
        </p:nvGrpSpPr>
        <p:grpSpPr bwMode="auto">
          <a:xfrm>
            <a:off x="18329275" y="8595995"/>
            <a:ext cx="4589780" cy="2780030"/>
            <a:chOff x="4499696" y="3151152"/>
            <a:chExt cx="3773054" cy="1968551"/>
          </a:xfrm>
        </p:grpSpPr>
        <p:pic>
          <p:nvPicPr>
            <p:cNvPr id="6158" name="Picture 6"/>
            <p:cNvPicPr>
              <a:picLocks noChangeAspect="1" noChangeArrowheads="1"/>
            </p:cNvPicPr>
            <p:nvPr/>
          </p:nvPicPr>
          <p:blipFill>
            <a:blip r:embed="rId5"/>
            <a:srcRect/>
            <a:stretch>
              <a:fillRect/>
            </a:stretch>
          </p:blipFill>
          <p:spPr bwMode="auto">
            <a:xfrm>
              <a:off x="4499696" y="3151152"/>
              <a:ext cx="3773054" cy="1968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9" name="Picture 7"/>
            <p:cNvPicPr>
              <a:picLocks noChangeAspect="1" noChangeArrowheads="1"/>
            </p:cNvPicPr>
            <p:nvPr/>
          </p:nvPicPr>
          <p:blipFill>
            <a:blip r:embed="rId6"/>
            <a:srcRect/>
            <a:stretch>
              <a:fillRect/>
            </a:stretch>
          </p:blipFill>
          <p:spPr bwMode="auto">
            <a:xfrm>
              <a:off x="7524328" y="3216783"/>
              <a:ext cx="666802" cy="65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157" name="Picture 8"/>
          <p:cNvPicPr>
            <a:picLocks noChangeAspect="1" noChangeArrowheads="1"/>
          </p:cNvPicPr>
          <p:nvPr/>
        </p:nvPicPr>
        <p:blipFill>
          <a:blip r:embed="rId7" cstate="print"/>
          <a:srcRect b="-3"/>
          <a:stretch>
            <a:fillRect/>
          </a:stretch>
        </p:blipFill>
        <p:spPr bwMode="auto">
          <a:xfrm>
            <a:off x="18322925" y="11240770"/>
            <a:ext cx="4591685" cy="1976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1" descr="图片1"/>
          <p:cNvPicPr>
            <a:picLocks noChangeAspect="1"/>
          </p:cNvPicPr>
          <p:nvPr/>
        </p:nvPicPr>
        <p:blipFill>
          <a:blip r:embed="rId8"/>
          <a:stretch>
            <a:fillRect/>
          </a:stretch>
        </p:blipFill>
        <p:spPr>
          <a:xfrm>
            <a:off x="6889750" y="9142730"/>
            <a:ext cx="5183505" cy="4230370"/>
          </a:xfrm>
          <a:prstGeom prst="rect">
            <a:avLst/>
          </a:prstGeom>
        </p:spPr>
      </p:pic>
      <p:pic>
        <p:nvPicPr>
          <p:cNvPr id="3" name="图片 2" descr="图片2"/>
          <p:cNvPicPr>
            <a:picLocks noChangeAspect="1"/>
          </p:cNvPicPr>
          <p:nvPr/>
        </p:nvPicPr>
        <p:blipFill>
          <a:blip r:embed="rId9"/>
          <a:stretch>
            <a:fillRect/>
          </a:stretch>
        </p:blipFill>
        <p:spPr>
          <a:xfrm>
            <a:off x="974090" y="9142730"/>
            <a:ext cx="5782310" cy="4323080"/>
          </a:xfrm>
          <a:prstGeom prst="rect">
            <a:avLst/>
          </a:prstGeom>
        </p:spPr>
      </p:pic>
      <p:pic>
        <p:nvPicPr>
          <p:cNvPr id="5" name="图片 4"/>
          <p:cNvPicPr>
            <a:picLocks noChangeAspect="1"/>
          </p:cNvPicPr>
          <p:nvPr/>
        </p:nvPicPr>
        <p:blipFill>
          <a:blip r:embed="rId10"/>
          <a:stretch>
            <a:fillRect/>
          </a:stretch>
        </p:blipFill>
        <p:spPr>
          <a:xfrm>
            <a:off x="18161000" y="11088370"/>
            <a:ext cx="7249795" cy="141605"/>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635" y="2910840"/>
            <a:ext cx="24385270" cy="10805160"/>
          </a:xfrm>
          <a:prstGeom prst="rect">
            <a:avLst/>
          </a:prstGeom>
        </p:spPr>
      </p:pic>
      <p:sp>
        <p:nvSpPr>
          <p:cNvPr id="318" name="Our Culture"/>
          <p:cNvSpPr txBox="1"/>
          <p:nvPr/>
        </p:nvSpPr>
        <p:spPr>
          <a:xfrm>
            <a:off x="3184525" y="759302"/>
            <a:ext cx="15900400" cy="788035"/>
          </a:xfrm>
          <a:prstGeom prst="rect">
            <a:avLst/>
          </a:prstGeom>
          <a:ln w="12700">
            <a:miter lim="400000"/>
          </a:ln>
        </p:spPr>
        <p:txBody>
          <a:bodyPr wrap="none" lIns="71437" tIns="71437" rIns="71437" bIns="71437" anchor="ctr">
            <a:spAutoFit/>
          </a:bodyPr>
          <a:p>
            <a:pPr algn="l" eaLnBrk="1"/>
            <a:r>
              <a:rPr lang="zh-CN" altLang="en-US" sz="4200" dirty="0">
                <a:solidFill>
                  <a:schemeClr val="bg1"/>
                </a:solidFill>
                <a:latin typeface="微软雅黑" panose="020B0503020204020204" charset="-122"/>
                <a:ea typeface="微软雅黑" panose="020B0503020204020204" charset="-122"/>
                <a:cs typeface="微软雅黑" panose="020B0503020204020204" charset="-122"/>
                <a:sym typeface="+mn-ea"/>
              </a:rPr>
              <a:t>Advantage 3: Stable Product Quality and Leading Industry </a:t>
            </a:r>
            <a:endParaRPr lang="zh-CN" altLang="en-US" sz="42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8435" name="8"/>
          <p:cNvSpPr txBox="1"/>
          <p:nvPr/>
        </p:nvSpPr>
        <p:spPr>
          <a:xfrm>
            <a:off x="1271588" y="692944"/>
            <a:ext cx="1295400" cy="1527175"/>
          </a:xfrm>
          <a:prstGeom prst="rect">
            <a:avLst/>
          </a:prstGeom>
          <a:noFill/>
          <a:ln w="12700">
            <a:noFill/>
          </a:ln>
        </p:spPr>
        <p:txBody>
          <a:bodyPr wrap="none" lIns="71437" tIns="71437" rIns="71437" bIns="71437" anchor="ctr">
            <a:spAutoFit/>
          </a:bodyPr>
          <a:p>
            <a:pPr algn="ctr" eaLnBrk="1"/>
            <a:r>
              <a:rPr lang="en-US" altLang="zh-CN" sz="9000" dirty="0">
                <a:solidFill>
                  <a:srgbClr val="0053A1"/>
                </a:solidFill>
                <a:latin typeface="Helvetica Neue" panose="02000503000000020004"/>
              </a:rPr>
              <a:t>16</a:t>
            </a:r>
            <a:endParaRPr lang="en-US" altLang="zh-CN" sz="9000" dirty="0">
              <a:solidFill>
                <a:srgbClr val="0053A1"/>
              </a:solidFill>
              <a:latin typeface="Helvetica Neue" panose="02000503000000020004"/>
            </a:endParaRPr>
          </a:p>
        </p:txBody>
      </p:sp>
      <p:sp>
        <p:nvSpPr>
          <p:cNvPr id="1048687" name="TextBox 1"/>
          <p:cNvSpPr txBox="1"/>
          <p:nvPr/>
        </p:nvSpPr>
        <p:spPr>
          <a:xfrm>
            <a:off x="901700" y="3161030"/>
            <a:ext cx="22387560" cy="8216900"/>
          </a:xfrm>
          <a:prstGeom prst="rect">
            <a:avLst/>
          </a:prstGeom>
          <a:noFill/>
        </p:spPr>
        <p:txBody>
          <a:bodyPr wrap="square">
            <a:spAutoFit/>
          </a:bodyPr>
          <a:p>
            <a:pPr marL="285750" indent="-285750" eaLnBrk="1" fontAlgn="auto" hangingPunct="1">
              <a:spcBef>
                <a:spcPts val="0"/>
              </a:spcBef>
              <a:spcAft>
                <a:spcPts val="0"/>
              </a:spcAft>
              <a:buFont typeface="Wingdings" panose="05000000000000000000" pitchFamily="2" charset="2"/>
              <a:buChar char="Ø"/>
              <a:defRPr/>
            </a:pPr>
            <a:r>
              <a:rPr sz="2400" dirty="0">
                <a:solidFill>
                  <a:srgbClr val="002060"/>
                </a:solidFill>
                <a:latin typeface="Arial" panose="020B0604020202020204" pitchFamily="34" charset="0"/>
                <a:ea typeface="微软雅黑" panose="020B0503020204020204" charset="-122"/>
                <a:cs typeface="Arial" panose="020B0604020202020204" pitchFamily="34" charset="0"/>
                <a:sym typeface="+mn-ea"/>
              </a:rPr>
              <a:t>It has passed the ISO9001 and IATF16949 Quality Management System Certifications, which are globally recognized, and has a first-class quality management system and quality control ability.  </a:t>
            </a:r>
            <a:endParaRPr sz="2400" dirty="0">
              <a:solidFill>
                <a:srgbClr val="002060"/>
              </a:solidFill>
              <a:latin typeface="Arial" panose="020B0604020202020204" pitchFamily="34" charset="0"/>
              <a:ea typeface="微软雅黑" panose="020B0503020204020204" charset="-122"/>
              <a:cs typeface="Arial" panose="020B0604020202020204" pitchFamily="34" charset="0"/>
              <a:sym typeface="+mn-ea"/>
            </a:endParaRPr>
          </a:p>
          <a:p>
            <a:pPr eaLnBrk="1" fontAlgn="auto" hangingPunct="1">
              <a:spcBef>
                <a:spcPts val="0"/>
              </a:spcBef>
              <a:spcAft>
                <a:spcPts val="0"/>
              </a:spcAft>
              <a:defRPr/>
            </a:pPr>
            <a:endParaRPr lang="en-US" altLang="zh-CN" sz="2400" dirty="0">
              <a:solidFill>
                <a:srgbClr val="002060"/>
              </a:solidFill>
              <a:latin typeface="Arial" panose="020B0604020202020204" pitchFamily="34" charset="0"/>
              <a:ea typeface="微软雅黑" panose="020B0503020204020204" charset="-122"/>
              <a:cs typeface="Arial" panose="020B0604020202020204" pitchFamily="34" charset="0"/>
              <a:sym typeface="+mn-ea"/>
            </a:endParaRPr>
          </a:p>
          <a:p>
            <a:pPr eaLnBrk="1" fontAlgn="auto" hangingPunct="1">
              <a:spcBef>
                <a:spcPts val="0"/>
              </a:spcBef>
              <a:spcAft>
                <a:spcPts val="0"/>
              </a:spcAft>
              <a:defRPr/>
            </a:pPr>
            <a:endParaRPr lang="en-US" altLang="zh-CN" sz="2400" dirty="0">
              <a:solidFill>
                <a:srgbClr val="002060"/>
              </a:solidFill>
              <a:latin typeface="Arial" panose="020B0604020202020204" pitchFamily="34" charset="0"/>
              <a:ea typeface="微软雅黑" panose="020B0503020204020204" charset="-122"/>
              <a:cs typeface="Arial" panose="020B0604020202020204" pitchFamily="34" charset="0"/>
              <a:sym typeface="+mn-ea"/>
            </a:endParaRPr>
          </a:p>
          <a:p>
            <a:pPr eaLnBrk="1" fontAlgn="auto" hangingPunct="1">
              <a:spcBef>
                <a:spcPts val="0"/>
              </a:spcBef>
              <a:spcAft>
                <a:spcPts val="0"/>
              </a:spcAft>
              <a:defRPr/>
            </a:pPr>
            <a:endParaRPr lang="en-US" altLang="zh-CN" sz="2400" dirty="0">
              <a:solidFill>
                <a:srgbClr val="002060"/>
              </a:solidFill>
              <a:latin typeface="Arial" panose="020B0604020202020204" pitchFamily="34" charset="0"/>
              <a:ea typeface="微软雅黑" panose="020B0503020204020204" charset="-122"/>
              <a:cs typeface="Arial" panose="020B0604020202020204" pitchFamily="34" charset="0"/>
              <a:sym typeface="+mn-ea"/>
            </a:endParaRPr>
          </a:p>
          <a:p>
            <a:pPr eaLnBrk="1" fontAlgn="auto" hangingPunct="1">
              <a:spcBef>
                <a:spcPts val="0"/>
              </a:spcBef>
              <a:spcAft>
                <a:spcPts val="0"/>
              </a:spcAft>
              <a:defRPr/>
            </a:pPr>
            <a:endParaRPr lang="en-US" altLang="zh-CN" sz="2400" dirty="0">
              <a:solidFill>
                <a:srgbClr val="002060"/>
              </a:solidFill>
              <a:latin typeface="Arial" panose="020B0604020202020204" pitchFamily="34" charset="0"/>
              <a:ea typeface="微软雅黑" panose="020B0503020204020204" charset="-122"/>
              <a:cs typeface="Arial" panose="020B0604020202020204" pitchFamily="34" charset="0"/>
              <a:sym typeface="+mn-ea"/>
            </a:endParaRPr>
          </a:p>
          <a:p>
            <a:pPr eaLnBrk="1" fontAlgn="auto" hangingPunct="1">
              <a:spcBef>
                <a:spcPts val="0"/>
              </a:spcBef>
              <a:spcAft>
                <a:spcPts val="0"/>
              </a:spcAft>
              <a:defRPr/>
            </a:pPr>
            <a:endParaRPr lang="en-US" altLang="zh-CN" sz="2400" dirty="0">
              <a:solidFill>
                <a:srgbClr val="002060"/>
              </a:solidFill>
              <a:latin typeface="Arial" panose="020B0604020202020204" pitchFamily="34" charset="0"/>
              <a:ea typeface="微软雅黑" panose="020B0503020204020204" charset="-122"/>
              <a:cs typeface="Arial" panose="020B0604020202020204" pitchFamily="34" charset="0"/>
              <a:sym typeface="+mn-ea"/>
            </a:endParaRPr>
          </a:p>
          <a:p>
            <a:pPr eaLnBrk="1" fontAlgn="auto" hangingPunct="1">
              <a:spcBef>
                <a:spcPts val="0"/>
              </a:spcBef>
              <a:spcAft>
                <a:spcPts val="0"/>
              </a:spcAft>
              <a:defRPr/>
            </a:pPr>
            <a:endParaRPr lang="en-US" altLang="zh-CN" sz="2400" dirty="0">
              <a:solidFill>
                <a:srgbClr val="002060"/>
              </a:solidFill>
              <a:latin typeface="Arial" panose="020B0604020202020204" pitchFamily="34" charset="0"/>
              <a:ea typeface="微软雅黑" panose="020B0503020204020204" charset="-122"/>
              <a:cs typeface="Arial" panose="020B0604020202020204" pitchFamily="34" charset="0"/>
              <a:sym typeface="+mn-ea"/>
            </a:endParaRPr>
          </a:p>
          <a:p>
            <a:pPr eaLnBrk="1" fontAlgn="auto" hangingPunct="1">
              <a:spcBef>
                <a:spcPts val="0"/>
              </a:spcBef>
              <a:spcAft>
                <a:spcPts val="0"/>
              </a:spcAft>
              <a:defRPr/>
            </a:pPr>
            <a:endParaRPr lang="zh-CN" altLang="en-US" sz="2400" dirty="0">
              <a:solidFill>
                <a:srgbClr val="002060"/>
              </a:solidFill>
              <a:latin typeface="Arial" panose="020B0604020202020204" pitchFamily="34" charset="0"/>
              <a:ea typeface="微软雅黑" panose="020B0503020204020204" charset="-122"/>
              <a:cs typeface="Arial" panose="020B0604020202020204" pitchFamily="34" charset="0"/>
              <a:sym typeface="+mn-ea"/>
            </a:endParaRPr>
          </a:p>
          <a:p>
            <a:pPr marL="285750" indent="-285750" eaLnBrk="1" fontAlgn="auto" hangingPunct="1">
              <a:spcBef>
                <a:spcPts val="0"/>
              </a:spcBef>
              <a:spcAft>
                <a:spcPts val="0"/>
              </a:spcAft>
              <a:buFont typeface="Wingdings" panose="05000000000000000000" pitchFamily="2" charset="2"/>
              <a:buChar char="Ø"/>
              <a:defRPr/>
            </a:pPr>
            <a:endParaRPr lang="en-US" altLang="zh-CN" sz="2400" dirty="0">
              <a:solidFill>
                <a:srgbClr val="002060"/>
              </a:solidFill>
              <a:latin typeface="Arial" panose="020B0604020202020204" pitchFamily="34" charset="0"/>
              <a:ea typeface="微软雅黑" panose="020B0503020204020204" charset="-122"/>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en-US" altLang="zh-CN" sz="2400" dirty="0">
              <a:solidFill>
                <a:srgbClr val="002060"/>
              </a:solidFill>
              <a:latin typeface="Arial" panose="020B0604020202020204" pitchFamily="34" charset="0"/>
              <a:ea typeface="微软雅黑" panose="020B0503020204020204" charset="-122"/>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en-US" altLang="zh-CN" sz="2400" dirty="0">
              <a:solidFill>
                <a:srgbClr val="002060"/>
              </a:solidFill>
              <a:latin typeface="Arial" panose="020B0604020202020204" pitchFamily="34" charset="0"/>
              <a:ea typeface="微软雅黑" panose="020B0503020204020204" charset="-122"/>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en-US" altLang="zh-CN" sz="2400" dirty="0">
              <a:solidFill>
                <a:srgbClr val="002060"/>
              </a:solidFill>
              <a:latin typeface="Arial" panose="020B0604020202020204" pitchFamily="34" charset="0"/>
              <a:ea typeface="微软雅黑" panose="020B0503020204020204" charset="-122"/>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en-US" altLang="zh-CN" sz="2400" dirty="0">
              <a:solidFill>
                <a:srgbClr val="002060"/>
              </a:solidFill>
              <a:latin typeface="Arial" panose="020B0604020202020204" pitchFamily="34" charset="0"/>
              <a:ea typeface="微软雅黑" panose="020B0503020204020204" charset="-122"/>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r>
              <a:rPr lang="en-GB" altLang="en-GB" sz="2400" dirty="0" smtClean="0">
                <a:solidFill>
                  <a:srgbClr val="002060"/>
                </a:solidFill>
                <a:latin typeface="Arial" panose="020B0604020202020204" pitchFamily="34" charset="0"/>
                <a:ea typeface="Times New Roman" panose="02020603050405020304"/>
                <a:cs typeface="Arial" panose="020B0604020202020204" pitchFamily="34" charset="0"/>
                <a:sym typeface="+mn-ea"/>
              </a:rPr>
              <a:t>The </a:t>
            </a:r>
            <a:r>
              <a:rPr lang="en-GB" altLang="en-GB" sz="2400" dirty="0">
                <a:solidFill>
                  <a:srgbClr val="002060"/>
                </a:solidFill>
                <a:latin typeface="Arial" panose="020B0604020202020204" pitchFamily="34" charset="0"/>
                <a:ea typeface="Times New Roman" panose="02020603050405020304"/>
                <a:cs typeface="Arial" panose="020B0604020202020204" pitchFamily="34" charset="0"/>
                <a:sym typeface="+mn-ea"/>
              </a:rPr>
              <a:t>products are widely used in various complex working conditions with stable quality, excellent performance and wide applicability, and their comprehensive performances are in the forefront of the industry.</a:t>
            </a:r>
            <a:r>
              <a:rPr lang="en-GB" altLang="en-GB" sz="2400" dirty="0">
                <a:solidFill>
                  <a:srgbClr val="002060"/>
                </a:solidFill>
                <a:latin typeface="Arial" panose="020B0604020202020204" pitchFamily="34" charset="0"/>
                <a:ea typeface="Times New Roman" panose="02020603050405020304"/>
                <a:cs typeface="Arial" panose="020B0604020202020204" pitchFamily="34" charset="0"/>
                <a:sym typeface="+mn-ea"/>
              </a:rPr>
              <a:t> It provides product support and high-quality services to well-known customers in various industries, such as Lingong Group, Sany Heavy Industry, XCMG Group, </a:t>
            </a:r>
            <a:r>
              <a:rPr lang="en-US" altLang="en-GB" sz="2400" dirty="0">
                <a:solidFill>
                  <a:srgbClr val="002060"/>
                </a:solidFill>
                <a:latin typeface="Arial" panose="020B0604020202020204" pitchFamily="34" charset="0"/>
                <a:ea typeface="Times New Roman" panose="02020603050405020304"/>
                <a:cs typeface="Arial" panose="020B0604020202020204" pitchFamily="34" charset="0"/>
                <a:sym typeface="+mn-ea"/>
              </a:rPr>
              <a:t>CNH, </a:t>
            </a:r>
            <a:r>
              <a:rPr lang="en-GB" altLang="en-GB" sz="2400" dirty="0">
                <a:solidFill>
                  <a:srgbClr val="002060"/>
                </a:solidFill>
                <a:latin typeface="Arial" panose="020B0604020202020204" pitchFamily="34" charset="0"/>
                <a:ea typeface="Times New Roman" panose="02020603050405020304"/>
                <a:cs typeface="Arial" panose="020B0604020202020204" pitchFamily="34" charset="0"/>
                <a:sym typeface="+mn-ea"/>
              </a:rPr>
              <a:t>Weichai Special Vehicle, FAW Jiefang, China Heavy Truck, </a:t>
            </a:r>
            <a:r>
              <a:rPr lang="en-GB" altLang="en-GB" sz="2400" dirty="0">
                <a:solidFill>
                  <a:srgbClr val="002060"/>
                </a:solidFill>
                <a:latin typeface="Arial" panose="020B0604020202020204" pitchFamily="34" charset="0"/>
                <a:ea typeface="Times New Roman" panose="02020603050405020304"/>
                <a:cs typeface="Arial" panose="020B0604020202020204" pitchFamily="34" charset="0"/>
                <a:sym typeface="+mn-ea"/>
              </a:rPr>
              <a:t> </a:t>
            </a:r>
            <a:r>
              <a:rPr lang="en-GB" altLang="en-GB" sz="2400" dirty="0">
                <a:solidFill>
                  <a:srgbClr val="002060"/>
                </a:solidFill>
                <a:latin typeface="Arial" panose="020B0604020202020204" pitchFamily="34" charset="0"/>
                <a:ea typeface="Times New Roman" panose="02020603050405020304"/>
                <a:cs typeface="Arial" panose="020B0604020202020204" pitchFamily="34" charset="0"/>
                <a:sym typeface="+mn-ea"/>
              </a:rPr>
              <a:t>BOMAG, AGCO, John Deere, Guangxi Liugong, Kalma, CRRC, Jinlong Bus, and Zhongtong Bus, etc. </a:t>
            </a:r>
            <a:r>
              <a:rPr lang="en-GB" altLang="en-GB" sz="2400" dirty="0">
                <a:solidFill>
                  <a:srgbClr val="002060"/>
                </a:solidFill>
                <a:latin typeface="Arial" panose="020B0604020202020204" pitchFamily="34" charset="0"/>
                <a:ea typeface="Times New Roman" panose="02020603050405020304"/>
                <a:cs typeface="Arial" panose="020B0604020202020204" pitchFamily="34" charset="0"/>
                <a:sym typeface="+mn-ea"/>
              </a:rPr>
              <a:t> </a:t>
            </a:r>
            <a:endParaRPr lang="zh-CN" altLang="en-US" sz="2400" dirty="0">
              <a:solidFill>
                <a:srgbClr val="002060"/>
              </a:solidFill>
              <a:latin typeface="Arial" panose="020B0604020202020204" pitchFamily="34" charset="0"/>
              <a:ea typeface="+mn-ea"/>
              <a:cs typeface="Arial" panose="020B0604020202020204" pitchFamily="34" charset="0"/>
              <a:sym typeface="+mn-ea"/>
            </a:endParaRPr>
          </a:p>
          <a:p>
            <a:pPr marL="285750" indent="-285750" eaLnBrk="1" fontAlgn="auto" hangingPunct="1">
              <a:spcBef>
                <a:spcPts val="0"/>
              </a:spcBef>
              <a:spcAft>
                <a:spcPts val="0"/>
              </a:spcAft>
              <a:buFont typeface="Wingdings" panose="05000000000000000000" pitchFamily="2" charset="2"/>
              <a:buChar char="Ø"/>
              <a:defRPr/>
            </a:pPr>
            <a:endParaRPr lang="zh-CN" altLang="en-US" sz="2400" dirty="0">
              <a:solidFill>
                <a:srgbClr val="002060"/>
              </a:solidFill>
              <a:latin typeface="Arial" panose="020B0604020202020204" pitchFamily="34" charset="0"/>
              <a:ea typeface="微软雅黑" panose="020B0503020204020204" charset="-122"/>
              <a:cs typeface="Arial" panose="020B0604020202020204" pitchFamily="34" charset="0"/>
              <a:sym typeface="+mn-ea"/>
            </a:endParaRPr>
          </a:p>
          <a:p>
            <a:pPr marL="285750" indent="-285750" eaLnBrk="1" fontAlgn="auto" hangingPunct="1">
              <a:spcBef>
                <a:spcPts val="0"/>
              </a:spcBef>
              <a:spcAft>
                <a:spcPts val="0"/>
              </a:spcAft>
              <a:buFont typeface="Wingdings" panose="05000000000000000000" pitchFamily="2" charset="2"/>
              <a:buChar char="Ø"/>
              <a:defRPr/>
            </a:pPr>
            <a:endParaRPr lang="zh-CN" altLang="en-US" sz="2400" dirty="0">
              <a:solidFill>
                <a:srgbClr val="002060"/>
              </a:solidFill>
              <a:latin typeface="Arial" panose="020B0604020202020204" pitchFamily="34" charset="0"/>
              <a:ea typeface="微软雅黑" panose="020B0503020204020204" charset="-122"/>
              <a:cs typeface="Arial" panose="020B0604020202020204" pitchFamily="34" charset="0"/>
              <a:sym typeface="+mn-ea"/>
            </a:endParaRPr>
          </a:p>
          <a:p>
            <a:pPr marL="285750" indent="-285750" eaLnBrk="1" fontAlgn="auto" hangingPunct="1">
              <a:spcBef>
                <a:spcPts val="0"/>
              </a:spcBef>
              <a:spcAft>
                <a:spcPts val="0"/>
              </a:spcAft>
              <a:buFont typeface="Wingdings" panose="05000000000000000000" pitchFamily="2" charset="2"/>
              <a:buChar char="Ø"/>
              <a:defRPr/>
            </a:pPr>
            <a:endParaRPr lang="zh-CN" altLang="en-US" sz="2400" dirty="0">
              <a:solidFill>
                <a:srgbClr val="002060"/>
              </a:solidFill>
              <a:latin typeface="Arial" panose="020B0604020202020204" pitchFamily="34" charset="0"/>
              <a:ea typeface="微软雅黑" panose="020B0503020204020204" charset="-122"/>
              <a:cs typeface="Arial" panose="020B0604020202020204" pitchFamily="34" charset="0"/>
              <a:sym typeface="+mn-ea"/>
            </a:endParaRPr>
          </a:p>
          <a:p>
            <a:pPr eaLnBrk="1" fontAlgn="auto" hangingPunct="1">
              <a:spcBef>
                <a:spcPts val="0"/>
              </a:spcBef>
              <a:spcAft>
                <a:spcPts val="0"/>
              </a:spcAft>
              <a:defRPr/>
            </a:pPr>
            <a:endParaRPr lang="zh-CN" altLang="en-US" sz="2400" dirty="0">
              <a:solidFill>
                <a:srgbClr val="002060"/>
              </a:solidFill>
              <a:latin typeface="Arial" panose="020B0604020202020204" pitchFamily="34" charset="0"/>
              <a:ea typeface="微软雅黑" panose="020B0503020204020204" charset="-122"/>
              <a:cs typeface="Arial" panose="020B0604020202020204" pitchFamily="34" charset="0"/>
              <a:sym typeface="+mn-ea"/>
            </a:endParaRPr>
          </a:p>
        </p:txBody>
      </p:sp>
      <p:pic>
        <p:nvPicPr>
          <p:cNvPr id="2097192" name="图片 14" descr="微信图片_20191012234226_副本"/>
          <p:cNvPicPr>
            <a:picLocks noChangeAspect="1"/>
          </p:cNvPicPr>
          <p:nvPr/>
        </p:nvPicPr>
        <p:blipFill>
          <a:blip r:embed="rId2"/>
          <a:stretch>
            <a:fillRect/>
          </a:stretch>
        </p:blipFill>
        <p:spPr>
          <a:xfrm>
            <a:off x="18607784" y="10016240"/>
            <a:ext cx="2744820" cy="3382914"/>
          </a:xfrm>
          <a:prstGeom prst="rect">
            <a:avLst/>
          </a:prstGeom>
          <a:solidFill>
            <a:schemeClr val="accent3"/>
          </a:solidFill>
          <a:ln>
            <a:solidFill>
              <a:schemeClr val="tx1"/>
            </a:solidFill>
          </a:ln>
        </p:spPr>
      </p:pic>
      <p:pic>
        <p:nvPicPr>
          <p:cNvPr id="2" name="图片 1"/>
          <p:cNvPicPr>
            <a:picLocks noChangeAspect="1"/>
          </p:cNvPicPr>
          <p:nvPr/>
        </p:nvPicPr>
        <p:blipFill>
          <a:blip r:embed="rId3" cstate="print"/>
          <a:stretch>
            <a:fillRect/>
          </a:stretch>
        </p:blipFill>
        <p:spPr>
          <a:xfrm>
            <a:off x="3234074" y="4263174"/>
            <a:ext cx="2819400" cy="3673474"/>
          </a:xfrm>
          <a:prstGeom prst="rect">
            <a:avLst/>
          </a:prstGeom>
          <a:ln>
            <a:solidFill>
              <a:schemeClr val="accent3"/>
            </a:solidFill>
          </a:ln>
        </p:spPr>
      </p:pic>
      <p:pic>
        <p:nvPicPr>
          <p:cNvPr id="6" name="图片 5"/>
          <p:cNvPicPr>
            <a:picLocks noChangeAspect="1"/>
          </p:cNvPicPr>
          <p:nvPr/>
        </p:nvPicPr>
        <p:blipFill>
          <a:blip r:embed="rId4" cstate="print"/>
          <a:stretch>
            <a:fillRect/>
          </a:stretch>
        </p:blipFill>
        <p:spPr>
          <a:xfrm>
            <a:off x="10785308" y="4212164"/>
            <a:ext cx="2682876" cy="3724482"/>
          </a:xfrm>
          <a:prstGeom prst="rect">
            <a:avLst/>
          </a:prstGeom>
          <a:ln>
            <a:solidFill>
              <a:schemeClr val="accent3"/>
            </a:solidFill>
          </a:ln>
        </p:spPr>
      </p:pic>
      <p:pic>
        <p:nvPicPr>
          <p:cNvPr id="8204" name="Picture 12"/>
          <p:cNvPicPr>
            <a:picLocks noChangeAspect="1" noChangeArrowheads="1"/>
          </p:cNvPicPr>
          <p:nvPr/>
        </p:nvPicPr>
        <p:blipFill>
          <a:blip r:embed="rId5"/>
          <a:srcRect/>
          <a:stretch>
            <a:fillRect/>
          </a:stretch>
        </p:blipFill>
        <p:spPr bwMode="auto">
          <a:xfrm>
            <a:off x="18517374" y="4199716"/>
            <a:ext cx="2682876" cy="384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6"/>
          <p:cNvPicPr>
            <a:picLocks noChangeAspect="1"/>
          </p:cNvPicPr>
          <p:nvPr/>
        </p:nvPicPr>
        <p:blipFill>
          <a:blip r:embed="rId6" cstate="print"/>
          <a:stretch>
            <a:fillRect/>
          </a:stretch>
        </p:blipFill>
        <p:spPr>
          <a:xfrm>
            <a:off x="2970712" y="9965232"/>
            <a:ext cx="3319426" cy="3406924"/>
          </a:xfrm>
          <a:prstGeom prst="rect">
            <a:avLst/>
          </a:prstGeom>
          <a:ln>
            <a:solidFill>
              <a:schemeClr val="tx1"/>
            </a:solidFill>
          </a:ln>
        </p:spPr>
      </p:pic>
      <p:pic>
        <p:nvPicPr>
          <p:cNvPr id="11" name="图片 10"/>
          <p:cNvPicPr>
            <a:picLocks noChangeAspect="1"/>
          </p:cNvPicPr>
          <p:nvPr/>
        </p:nvPicPr>
        <p:blipFill>
          <a:blip r:embed="rId7" cstate="print"/>
          <a:stretch>
            <a:fillRect/>
          </a:stretch>
        </p:blipFill>
        <p:spPr>
          <a:xfrm>
            <a:off x="6715128" y="9971214"/>
            <a:ext cx="4476552" cy="3424950"/>
          </a:xfrm>
          <a:prstGeom prst="rect">
            <a:avLst/>
          </a:prstGeom>
          <a:ln>
            <a:solidFill>
              <a:schemeClr val="tx1"/>
            </a:solidFill>
          </a:ln>
        </p:spPr>
      </p:pic>
      <p:pic>
        <p:nvPicPr>
          <p:cNvPr id="15" name="图片 14"/>
          <p:cNvPicPr>
            <a:picLocks noChangeAspect="1"/>
          </p:cNvPicPr>
          <p:nvPr/>
        </p:nvPicPr>
        <p:blipFill>
          <a:blip r:embed="rId8" cstate="print"/>
          <a:stretch>
            <a:fillRect/>
          </a:stretch>
        </p:blipFill>
        <p:spPr>
          <a:xfrm>
            <a:off x="11611672" y="9989240"/>
            <a:ext cx="3300312" cy="3406924"/>
          </a:xfrm>
          <a:prstGeom prst="rect">
            <a:avLst/>
          </a:prstGeom>
          <a:ln>
            <a:solidFill>
              <a:schemeClr val="tx1"/>
            </a:solidFill>
          </a:ln>
        </p:spPr>
      </p:pic>
      <p:pic>
        <p:nvPicPr>
          <p:cNvPr id="3" name="图片 2"/>
          <p:cNvPicPr>
            <a:picLocks noChangeAspect="1"/>
          </p:cNvPicPr>
          <p:nvPr/>
        </p:nvPicPr>
        <p:blipFill>
          <a:blip r:embed="rId9" cstate="print"/>
          <a:stretch>
            <a:fillRect/>
          </a:stretch>
        </p:blipFill>
        <p:spPr>
          <a:xfrm>
            <a:off x="7099320" y="4200726"/>
            <a:ext cx="2596178" cy="3735922"/>
          </a:xfrm>
          <a:prstGeom prst="rect">
            <a:avLst/>
          </a:prstGeom>
          <a:ln>
            <a:solidFill>
              <a:schemeClr val="tx1"/>
            </a:solidFill>
          </a:ln>
        </p:spPr>
      </p:pic>
      <p:pic>
        <p:nvPicPr>
          <p:cNvPr id="9" name="图片 8"/>
          <p:cNvPicPr>
            <a:picLocks noChangeAspect="1"/>
          </p:cNvPicPr>
          <p:nvPr/>
        </p:nvPicPr>
        <p:blipFill>
          <a:blip r:embed="rId10" cstate="print"/>
          <a:stretch>
            <a:fillRect/>
          </a:stretch>
        </p:blipFill>
        <p:spPr>
          <a:xfrm>
            <a:off x="14683442" y="4199716"/>
            <a:ext cx="2682876" cy="3773442"/>
          </a:xfrm>
          <a:prstGeom prst="rect">
            <a:avLst/>
          </a:prstGeom>
          <a:ln>
            <a:solidFill>
              <a:schemeClr val="tx1"/>
            </a:solidFill>
          </a:ln>
        </p:spPr>
      </p:pic>
      <p:pic>
        <p:nvPicPr>
          <p:cNvPr id="5" name="图片 4"/>
          <p:cNvPicPr>
            <a:picLocks noChangeAspect="1"/>
          </p:cNvPicPr>
          <p:nvPr/>
        </p:nvPicPr>
        <p:blipFill>
          <a:blip r:embed="rId11" cstate="print"/>
          <a:stretch>
            <a:fillRect/>
          </a:stretch>
        </p:blipFill>
        <p:spPr>
          <a:xfrm>
            <a:off x="15360352" y="9989240"/>
            <a:ext cx="2875330" cy="3370910"/>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635" y="2910840"/>
            <a:ext cx="24385270" cy="10805160"/>
          </a:xfrm>
          <a:prstGeom prst="rect">
            <a:avLst/>
          </a:prstGeom>
        </p:spPr>
      </p:pic>
      <p:sp>
        <p:nvSpPr>
          <p:cNvPr id="318" name="Our Culture"/>
          <p:cNvSpPr txBox="1"/>
          <p:nvPr/>
        </p:nvSpPr>
        <p:spPr>
          <a:xfrm>
            <a:off x="3184525" y="759937"/>
            <a:ext cx="16564610" cy="1434465"/>
          </a:xfrm>
          <a:prstGeom prst="rect">
            <a:avLst/>
          </a:prstGeom>
          <a:ln w="12700">
            <a:miter lim="400000"/>
          </a:ln>
        </p:spPr>
        <p:txBody>
          <a:bodyPr wrap="none" lIns="71437" tIns="71437" rIns="71437" bIns="71437" anchor="ctr">
            <a:spAutoFit/>
          </a:bodyPr>
          <a:p>
            <a:pPr algn="l" eaLnBrk="1"/>
            <a:r>
              <a:rPr lang="zh-CN" altLang="en-US" sz="4200" dirty="0">
                <a:solidFill>
                  <a:schemeClr val="bg1"/>
                </a:solidFill>
                <a:latin typeface="微软雅黑" panose="020B0503020204020204" charset="-122"/>
                <a:ea typeface="微软雅黑" panose="020B0503020204020204" charset="-122"/>
                <a:cs typeface="微软雅黑" panose="020B0503020204020204" charset="-122"/>
                <a:sym typeface="+mn-ea"/>
              </a:rPr>
              <a:t>Advantage 4： </a:t>
            </a:r>
            <a:r>
              <a:rPr lang="en-US" altLang="zh-CN" sz="4200" dirty="0">
                <a:solidFill>
                  <a:schemeClr val="bg1"/>
                </a:solidFill>
                <a:latin typeface="微软雅黑" panose="020B0503020204020204" charset="-122"/>
                <a:ea typeface="微软雅黑" panose="020B0503020204020204" charset="-122"/>
                <a:cs typeface="微软雅黑" panose="020B0503020204020204" charset="-122"/>
                <a:sym typeface="+mn-ea"/>
              </a:rPr>
              <a:t>T</a:t>
            </a:r>
            <a:r>
              <a:rPr lang="zh-CN" altLang="en-US" sz="4200" dirty="0">
                <a:solidFill>
                  <a:schemeClr val="bg1"/>
                </a:solidFill>
                <a:latin typeface="微软雅黑" panose="020B0503020204020204" charset="-122"/>
                <a:ea typeface="微软雅黑" panose="020B0503020204020204" charset="-122"/>
                <a:cs typeface="微软雅黑" panose="020B0503020204020204" charset="-122"/>
                <a:sym typeface="+mn-ea"/>
              </a:rPr>
              <a:t>he Level of Intelligence, Informatization and </a:t>
            </a:r>
            <a:endParaRPr lang="zh-CN" altLang="en-US" sz="4200"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algn="l" eaLnBrk="1"/>
            <a:r>
              <a:rPr lang="zh-CN" altLang="en-US" sz="4200" dirty="0">
                <a:solidFill>
                  <a:schemeClr val="bg1"/>
                </a:solidFill>
                <a:latin typeface="微软雅黑" panose="020B0503020204020204" charset="-122"/>
                <a:ea typeface="微软雅黑" panose="020B0503020204020204" charset="-122"/>
                <a:cs typeface="微软雅黑" panose="020B0503020204020204" charset="-122"/>
                <a:sym typeface="+mn-ea"/>
              </a:rPr>
              <a:t>Automation is Leading in China</a:t>
            </a:r>
            <a:endParaRPr lang="zh-CN" altLang="en-US" sz="42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8435" name="8"/>
          <p:cNvSpPr txBox="1"/>
          <p:nvPr/>
        </p:nvSpPr>
        <p:spPr>
          <a:xfrm>
            <a:off x="1271588" y="692944"/>
            <a:ext cx="1295400" cy="1527175"/>
          </a:xfrm>
          <a:prstGeom prst="rect">
            <a:avLst/>
          </a:prstGeom>
          <a:noFill/>
          <a:ln w="12700">
            <a:noFill/>
          </a:ln>
        </p:spPr>
        <p:txBody>
          <a:bodyPr wrap="none" lIns="71437" tIns="71437" rIns="71437" bIns="71437" anchor="ctr">
            <a:spAutoFit/>
          </a:bodyPr>
          <a:p>
            <a:pPr algn="ctr" eaLnBrk="1"/>
            <a:r>
              <a:rPr lang="en-US" altLang="zh-CN" sz="9000" dirty="0">
                <a:solidFill>
                  <a:srgbClr val="0053A1"/>
                </a:solidFill>
                <a:latin typeface="Helvetica Neue" panose="02000503000000020004"/>
              </a:rPr>
              <a:t>17</a:t>
            </a:r>
            <a:endParaRPr lang="en-US" altLang="zh-CN" sz="9000" dirty="0">
              <a:solidFill>
                <a:srgbClr val="0053A1"/>
              </a:solidFill>
              <a:latin typeface="Helvetica Neue" panose="02000503000000020004"/>
            </a:endParaRPr>
          </a:p>
        </p:txBody>
      </p:sp>
      <p:graphicFrame>
        <p:nvGraphicFramePr>
          <p:cNvPr id="2" name="表格 6"/>
          <p:cNvGraphicFramePr>
            <a:graphicFrameLocks noGrp="1"/>
          </p:cNvGraphicFramePr>
          <p:nvPr>
            <p:custDataLst>
              <p:tags r:id="rId2"/>
            </p:custDataLst>
          </p:nvPr>
        </p:nvGraphicFramePr>
        <p:xfrm>
          <a:off x="1246784" y="3582988"/>
          <a:ext cx="21894800" cy="9237980"/>
        </p:xfrm>
        <a:graphic>
          <a:graphicData uri="http://schemas.openxmlformats.org/drawingml/2006/table">
            <a:tbl>
              <a:tblPr firstRow="1" bandRow="1">
                <a:tableStyleId>{5C22544A-7EE6-4342-B048-85BDC9FD1C3A}</a:tableStyleId>
              </a:tblPr>
              <a:tblGrid>
                <a:gridCol w="4378960"/>
                <a:gridCol w="4378960"/>
                <a:gridCol w="4378960"/>
                <a:gridCol w="4378960"/>
                <a:gridCol w="4378960"/>
              </a:tblGrid>
              <a:tr h="4618990">
                <a:tc>
                  <a:txBody>
                    <a:bodyPr/>
                    <a:p>
                      <a:pPr algn="ctr"/>
                      <a:r>
                        <a:rPr lang="zh-CN" altLang="zh-CN" sz="2000" b="1" kern="1200" dirty="0">
                          <a:solidFill>
                            <a:schemeClr val="tx1"/>
                          </a:solidFill>
                          <a:effectLst/>
                          <a:latin typeface="Arial" panose="020B0604020202020204" pitchFamily="34" charset="0"/>
                          <a:ea typeface="微软雅黑" panose="020B0503020204020204" charset="-122"/>
                          <a:cs typeface="Arial" panose="020B0604020202020204" pitchFamily="34" charset="0"/>
                        </a:rPr>
                        <a:t>Temperature Mixing Equipment</a:t>
                      </a:r>
                      <a:r>
                        <a:rPr lang="zh-CN" altLang="zh-CN" sz="3200" b="1" kern="1200" dirty="0">
                          <a:solidFill>
                            <a:schemeClr val="tx1"/>
                          </a:solidFill>
                          <a:effectLst/>
                          <a:latin typeface="Arial" panose="020B0604020202020204" pitchFamily="34" charset="0"/>
                          <a:ea typeface="微软雅黑" panose="020B0503020204020204" charset="-122"/>
                          <a:cs typeface="Arial" panose="020B0604020202020204" pitchFamily="34" charset="0"/>
                        </a:rPr>
                        <a:t> </a:t>
                      </a:r>
                      <a:endParaRPr lang="zh-CN" altLang="zh-CN" sz="3200" b="1" kern="1200" dirty="0">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L="182880" marR="182880" marT="91440" marB="9144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p>
                      <a:pPr algn="ctr"/>
                      <a:endParaRPr lang="zh-CN" altLang="zh-CN" sz="2000" b="1" kern="1200" dirty="0">
                        <a:solidFill>
                          <a:schemeClr val="tx1"/>
                        </a:solidFill>
                        <a:effectLst/>
                        <a:latin typeface="Arial" panose="020B0604020202020204" pitchFamily="34" charset="0"/>
                        <a:ea typeface="微软雅黑" panose="020B0503020204020204" charset="-122"/>
                        <a:cs typeface="Arial" panose="020B0604020202020204" pitchFamily="34" charset="0"/>
                      </a:endParaRPr>
                    </a:p>
                    <a:p>
                      <a:pPr algn="ctr"/>
                      <a:endParaRPr lang="zh-CN" altLang="zh-CN" sz="2000" b="1" kern="1200" dirty="0">
                        <a:solidFill>
                          <a:schemeClr val="tx1"/>
                        </a:solidFill>
                        <a:effectLst/>
                        <a:latin typeface="Arial" panose="020B0604020202020204" pitchFamily="34" charset="0"/>
                        <a:ea typeface="微软雅黑" panose="020B0503020204020204" charset="-122"/>
                        <a:cs typeface="Arial" panose="020B0604020202020204" pitchFamily="34" charset="0"/>
                      </a:endParaRPr>
                    </a:p>
                    <a:p>
                      <a:pPr algn="ctr"/>
                      <a:r>
                        <a:rPr lang="zh-CN" altLang="zh-CN" sz="2000" b="1" kern="1200" dirty="0">
                          <a:solidFill>
                            <a:schemeClr val="tx1"/>
                          </a:solidFill>
                          <a:effectLst/>
                          <a:latin typeface="Arial" panose="020B0604020202020204" pitchFamily="34" charset="0"/>
                          <a:ea typeface="微软雅黑" panose="020B0503020204020204" charset="-122"/>
                          <a:cs typeface="Arial" panose="020B0604020202020204" pitchFamily="34" charset="0"/>
                        </a:rPr>
                        <a:t>Tread Compound Extrusion Equipment</a:t>
                      </a:r>
                      <a:endParaRPr lang="zh-CN" altLang="zh-CN" sz="2000" b="1" kern="1200" dirty="0">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L="182880" marR="182880" marT="91440" marB="9144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p>
                      <a:pPr marL="0" algn="ctr" defTabSz="914400" rtl="0" eaLnBrk="1" latinLnBrk="0" hangingPunct="1"/>
                      <a:r>
                        <a:rPr lang="en-GB" altLang="en-GB" sz="2000" kern="1200" dirty="0">
                          <a:solidFill>
                            <a:schemeClr val="tx1"/>
                          </a:solidFill>
                          <a:effectLst/>
                          <a:latin typeface="Arial" panose="020B0604020202020204" pitchFamily="34" charset="0"/>
                          <a:ea typeface="微软雅黑" panose="020B0503020204020204" charset="-122"/>
                          <a:cs typeface="Arial" panose="020B0604020202020204" pitchFamily="34" charset="0"/>
                          <a:sym typeface="+mn-ea"/>
                        </a:rPr>
                        <a:t>Calendering Equipment</a:t>
                      </a:r>
                      <a:r>
                        <a:rPr lang="en-GB" altLang="en-GB" sz="3200" kern="1200" dirty="0">
                          <a:solidFill>
                            <a:schemeClr val="tx1"/>
                          </a:solidFill>
                          <a:effectLst/>
                          <a:latin typeface="Arial" panose="020B0604020202020204" pitchFamily="34" charset="0"/>
                          <a:ea typeface="Times New Roman" panose="02020603050405020304"/>
                          <a:cs typeface="Arial" panose="020B0604020202020204" pitchFamily="34" charset="0"/>
                          <a:sym typeface="+mn-ea"/>
                        </a:rPr>
                        <a:t> </a:t>
                      </a:r>
                      <a:endParaRPr lang="zh-CN" altLang="zh-CN" sz="3200" b="1" kern="1200" dirty="0">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L="182880" marR="182880" marT="91440" marB="9144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zh-CN" sz="2000" b="1" kern="1200" dirty="0">
                          <a:solidFill>
                            <a:schemeClr val="dk1"/>
                          </a:solidFill>
                          <a:effectLst/>
                          <a:latin typeface="Arial" panose="020B0604020202020204" pitchFamily="34" charset="0"/>
                          <a:ea typeface="微软雅黑" panose="020B0503020204020204" charset="-122"/>
                          <a:cs typeface="Arial" panose="020B0604020202020204" pitchFamily="34" charset="0"/>
                        </a:rPr>
                        <a:t>Stiffness Testing Equipment </a:t>
                      </a:r>
                      <a:endParaRPr lang="zh-CN" altLang="zh-CN" sz="2000" b="1" kern="1200" dirty="0">
                        <a:solidFill>
                          <a:schemeClr val="dk1"/>
                        </a:solidFill>
                        <a:effectLst/>
                        <a:latin typeface="Arial" panose="020B0604020202020204" pitchFamily="34" charset="0"/>
                        <a:ea typeface="微软雅黑" panose="020B0503020204020204" charset="-122"/>
                        <a:cs typeface="Arial" panose="020B0604020202020204" pitchFamily="34" charset="0"/>
                      </a:endParaRPr>
                    </a:p>
                  </a:txBody>
                  <a:tcPr marL="182880" marR="182880" marT="91440" marB="9144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en-GB" altLang="en-GB" sz="2000" kern="1200" dirty="0">
                          <a:solidFill>
                            <a:schemeClr val="dk1"/>
                          </a:solidFill>
                          <a:effectLst/>
                          <a:latin typeface="Arial" panose="020B0604020202020204" pitchFamily="34" charset="0"/>
                          <a:ea typeface="微软雅黑" panose="020B0503020204020204" charset="-122"/>
                          <a:cs typeface="Arial" panose="020B0604020202020204" pitchFamily="34" charset="0"/>
                          <a:sym typeface="+mn-ea"/>
                        </a:rPr>
                        <a:t>Rolling Resistance Testing Equipment </a:t>
                      </a:r>
                      <a:endParaRPr lang="en-GB" altLang="en-GB" sz="2000" b="1" kern="1200" dirty="0">
                        <a:solidFill>
                          <a:schemeClr val="dk1"/>
                        </a:solidFill>
                        <a:effectLst/>
                        <a:latin typeface="Arial" panose="020B0604020202020204" pitchFamily="34" charset="0"/>
                        <a:ea typeface="微软雅黑" panose="020B0503020204020204" charset="-122"/>
                        <a:cs typeface="Arial" panose="020B0604020202020204" pitchFamily="34" charset="0"/>
                        <a:sym typeface="+mn-ea"/>
                      </a:endParaRPr>
                    </a:p>
                  </a:txBody>
                  <a:tcPr marL="182880" marR="182880" marT="91440" marB="9144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618990">
                <a:tc>
                  <a:txBody>
                    <a:bodyPr/>
                    <a:p>
                      <a:pPr algn="ctr"/>
                      <a:r>
                        <a:rPr lang="zh-CN" altLang="zh-CN" sz="2000" b="1" kern="1200" dirty="0">
                          <a:solidFill>
                            <a:schemeClr val="tx1"/>
                          </a:solidFill>
                          <a:effectLst/>
                          <a:latin typeface="Arial" panose="020B0604020202020204" pitchFamily="34" charset="0"/>
                          <a:ea typeface="微软雅黑" panose="020B0503020204020204" charset="-122"/>
                          <a:cs typeface="Arial" panose="020B0604020202020204" pitchFamily="34" charset="0"/>
                          <a:sym typeface="+mn-ea"/>
                        </a:rPr>
                        <a:t>Out of Roundness Detection Equipment</a:t>
                      </a:r>
                      <a:endParaRPr lang="zh-CN" altLang="zh-CN" sz="2000" b="1" kern="1200" dirty="0">
                        <a:solidFill>
                          <a:schemeClr val="tx1"/>
                        </a:solidFill>
                        <a:effectLst/>
                        <a:latin typeface="Arial" panose="020B0604020202020204" pitchFamily="34" charset="0"/>
                        <a:ea typeface="微软雅黑" panose="020B0503020204020204" charset="-122"/>
                        <a:cs typeface="Arial" panose="020B0604020202020204" pitchFamily="34" charset="0"/>
                        <a:sym typeface="+mn-ea"/>
                      </a:endParaRPr>
                    </a:p>
                  </a:txBody>
                  <a:tcPr marL="182880" marR="182880" marT="91440" marB="9144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p>
                      <a:pPr algn="ctr"/>
                      <a:r>
                        <a:rPr lang="zh-CN" altLang="zh-CN" sz="2000" b="1" kern="1200" dirty="0">
                          <a:solidFill>
                            <a:schemeClr val="tx1"/>
                          </a:solidFill>
                          <a:effectLst/>
                          <a:latin typeface="Arial" panose="020B0604020202020204" pitchFamily="34" charset="0"/>
                          <a:ea typeface="微软雅黑" panose="020B0503020204020204" charset="-122"/>
                          <a:cs typeface="Arial" panose="020B0604020202020204" pitchFamily="34" charset="0"/>
                          <a:sym typeface="+mn-ea"/>
                        </a:rPr>
                        <a:t>Automatic Dynamic Balance Testing Equipment</a:t>
                      </a:r>
                      <a:endParaRPr lang="zh-CN" altLang="zh-CN" sz="2000" b="1" kern="1200" dirty="0">
                        <a:solidFill>
                          <a:schemeClr val="tx1"/>
                        </a:solidFill>
                        <a:effectLst/>
                        <a:latin typeface="Arial" panose="020B0604020202020204" pitchFamily="34" charset="0"/>
                        <a:ea typeface="微软雅黑" panose="020B0503020204020204" charset="-122"/>
                        <a:cs typeface="Arial" panose="020B0604020202020204" pitchFamily="34" charset="0"/>
                        <a:sym typeface="+mn-ea"/>
                      </a:endParaRPr>
                    </a:p>
                  </a:txBody>
                  <a:tcPr marL="182880" marR="182880" marT="91440" marB="9144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p>
                      <a:pPr marL="0" algn="ctr" defTabSz="914400" rtl="0" eaLnBrk="1" latinLnBrk="0" hangingPunct="1"/>
                      <a:r>
                        <a:rPr lang="zh-CN" altLang="zh-CN" sz="2000" b="1" kern="1200" dirty="0">
                          <a:solidFill>
                            <a:schemeClr val="tx1"/>
                          </a:solidFill>
                          <a:effectLst/>
                          <a:latin typeface="Arial" panose="020B0604020202020204" pitchFamily="34" charset="0"/>
                          <a:ea typeface="微软雅黑" panose="020B0503020204020204" charset="-122"/>
                          <a:cs typeface="Arial" panose="020B0604020202020204" pitchFamily="34" charset="0"/>
                          <a:sym typeface="+mn-ea"/>
                        </a:rPr>
                        <a:t>Uniformity </a:t>
                      </a:r>
                      <a:r>
                        <a:rPr lang="en-GB" altLang="en-GB" sz="2000" b="1" kern="1200" dirty="0">
                          <a:effectLst/>
                          <a:latin typeface="Arial" panose="020B0604020202020204" pitchFamily="34" charset="0"/>
                          <a:ea typeface="微软雅黑" panose="020B0503020204020204" charset="-122"/>
                          <a:cs typeface="Arial" panose="020B0604020202020204" pitchFamily="34" charset="0"/>
                          <a:sym typeface="+mn-ea"/>
                        </a:rPr>
                        <a:t>Testing Equipment</a:t>
                      </a:r>
                      <a:endParaRPr lang="zh-CN" altLang="zh-CN" sz="2000" b="1" kern="1200" dirty="0">
                        <a:solidFill>
                          <a:schemeClr val="dk1"/>
                        </a:solidFill>
                        <a:effectLst/>
                        <a:latin typeface="Arial" panose="020B0604020202020204" pitchFamily="34" charset="0"/>
                        <a:ea typeface="微软雅黑" panose="020B0503020204020204" charset="-122"/>
                        <a:cs typeface="Arial" panose="020B0604020202020204" pitchFamily="34" charset="0"/>
                      </a:endParaRPr>
                    </a:p>
                  </a:txBody>
                  <a:tcPr marL="182880" marR="182880" marT="91440" marB="9144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p>
                      <a:pPr marL="0" algn="ctr" defTabSz="914400" rtl="0" eaLnBrk="1" latinLnBrk="0" hangingPunct="1"/>
                      <a:r>
                        <a:rPr lang="en-GB" altLang="en-GB" sz="2000" b="1" kern="1200" dirty="0">
                          <a:solidFill>
                            <a:schemeClr val="tx1"/>
                          </a:solidFill>
                          <a:effectLst/>
                          <a:latin typeface="Arial" panose="020B0604020202020204" pitchFamily="34" charset="0"/>
                          <a:ea typeface="微软雅黑" panose="020B0503020204020204" charset="-122"/>
                          <a:cs typeface="Arial" panose="020B0604020202020204" pitchFamily="34" charset="0"/>
                          <a:sym typeface="+mn-ea"/>
                        </a:rPr>
                        <a:t>Information Procurement Platform</a:t>
                      </a:r>
                      <a:endParaRPr lang="en-GB" altLang="en-GB" sz="2000" b="1" kern="1200" dirty="0">
                        <a:solidFill>
                          <a:schemeClr val="tx1"/>
                        </a:solidFill>
                        <a:effectLst/>
                        <a:latin typeface="Arial" panose="020B0604020202020204" pitchFamily="34" charset="0"/>
                        <a:ea typeface="微软雅黑" panose="020B0503020204020204" charset="-122"/>
                        <a:cs typeface="Arial" panose="020B0604020202020204" pitchFamily="34" charset="0"/>
                        <a:sym typeface="+mn-ea"/>
                      </a:endParaRPr>
                    </a:p>
                  </a:txBody>
                  <a:tcPr marL="182880" marR="182880" marT="91440" marB="9144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p>
                      <a:pPr marL="0" algn="ctr" defTabSz="914400" rtl="0" eaLnBrk="1" latinLnBrk="0" hangingPunct="1"/>
                      <a:r>
                        <a:rPr lang="en-GB" altLang="en-GB" sz="2000" b="1" kern="1200" dirty="0">
                          <a:solidFill>
                            <a:schemeClr val="tx1"/>
                          </a:solidFill>
                          <a:effectLst/>
                          <a:latin typeface="Arial" panose="020B0604020202020204" pitchFamily="34" charset="0"/>
                          <a:ea typeface="微软雅黑" panose="020B0503020204020204" charset="-122"/>
                          <a:cs typeface="Arial" panose="020B0604020202020204" pitchFamily="34" charset="0"/>
                          <a:sym typeface="+mn-ea"/>
                        </a:rPr>
                        <a:t>Smart Tire System</a:t>
                      </a:r>
                      <a:endParaRPr lang="en-GB" altLang="en-GB" sz="2000" b="1" kern="1200" dirty="0">
                        <a:solidFill>
                          <a:schemeClr val="tx1"/>
                        </a:solidFill>
                        <a:effectLst/>
                        <a:latin typeface="Arial" panose="020B0604020202020204" pitchFamily="34" charset="0"/>
                        <a:ea typeface="微软雅黑" panose="020B0503020204020204" charset="-122"/>
                        <a:cs typeface="Arial" panose="020B0604020202020204" pitchFamily="34" charset="0"/>
                        <a:sym typeface="+mn-ea"/>
                      </a:endParaRPr>
                    </a:p>
                  </a:txBody>
                  <a:tcPr marL="182880" marR="182880" marT="91440" marB="9144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pic>
        <p:nvPicPr>
          <p:cNvPr id="16" name="图片 15"/>
          <p:cNvPicPr/>
          <p:nvPr/>
        </p:nvPicPr>
        <p:blipFill>
          <a:blip r:embed="rId3" cstate="print"/>
          <a:srcRect/>
          <a:stretch>
            <a:fillRect/>
          </a:stretch>
        </p:blipFill>
        <p:spPr bwMode="auto">
          <a:xfrm>
            <a:off x="1290976" y="3622556"/>
            <a:ext cx="4276288" cy="3869848"/>
          </a:xfrm>
          <a:prstGeom prst="rect">
            <a:avLst/>
          </a:prstGeom>
          <a:noFill/>
          <a:ln>
            <a:noFill/>
          </a:ln>
        </p:spPr>
      </p:pic>
      <p:pic>
        <p:nvPicPr>
          <p:cNvPr id="17" name="图片 16"/>
          <p:cNvPicPr/>
          <p:nvPr/>
        </p:nvPicPr>
        <p:blipFill>
          <a:blip r:embed="rId4" cstate="print"/>
          <a:srcRect/>
          <a:stretch>
            <a:fillRect/>
          </a:stretch>
        </p:blipFill>
        <p:spPr bwMode="auto">
          <a:xfrm>
            <a:off x="5702698" y="3622556"/>
            <a:ext cx="4185046" cy="3869848"/>
          </a:xfrm>
          <a:prstGeom prst="rect">
            <a:avLst/>
          </a:prstGeom>
          <a:noFill/>
          <a:ln>
            <a:noFill/>
          </a:ln>
        </p:spPr>
      </p:pic>
      <p:pic>
        <p:nvPicPr>
          <p:cNvPr id="18" name="图片 17"/>
          <p:cNvPicPr/>
          <p:nvPr/>
        </p:nvPicPr>
        <p:blipFill rotWithShape="1">
          <a:blip r:embed="rId5" cstate="print"/>
          <a:srcRect/>
          <a:stretch>
            <a:fillRect/>
          </a:stretch>
        </p:blipFill>
        <p:spPr bwMode="auto">
          <a:xfrm>
            <a:off x="10105012" y="3623984"/>
            <a:ext cx="4185046" cy="3868420"/>
          </a:xfrm>
          <a:prstGeom prst="rect">
            <a:avLst/>
          </a:prstGeom>
          <a:noFill/>
          <a:ln>
            <a:noFill/>
          </a:ln>
        </p:spPr>
      </p:pic>
      <p:pic>
        <p:nvPicPr>
          <p:cNvPr id="21" name="图片 20"/>
          <p:cNvPicPr/>
          <p:nvPr/>
        </p:nvPicPr>
        <p:blipFill>
          <a:blip r:embed="rId6"/>
          <a:srcRect/>
          <a:stretch>
            <a:fillRect/>
          </a:stretch>
        </p:blipFill>
        <p:spPr bwMode="auto">
          <a:xfrm>
            <a:off x="1290976" y="8500518"/>
            <a:ext cx="4276288" cy="3600398"/>
          </a:xfrm>
          <a:prstGeom prst="rect">
            <a:avLst/>
          </a:prstGeom>
          <a:noFill/>
          <a:ln>
            <a:noFill/>
          </a:ln>
        </p:spPr>
      </p:pic>
      <p:pic>
        <p:nvPicPr>
          <p:cNvPr id="22" name="图片 21"/>
          <p:cNvPicPr/>
          <p:nvPr/>
        </p:nvPicPr>
        <p:blipFill>
          <a:blip r:embed="rId7"/>
          <a:srcRect/>
          <a:stretch>
            <a:fillRect/>
          </a:stretch>
        </p:blipFill>
        <p:spPr bwMode="auto">
          <a:xfrm>
            <a:off x="5702698" y="8510678"/>
            <a:ext cx="4185046" cy="3590238"/>
          </a:xfrm>
          <a:prstGeom prst="rect">
            <a:avLst/>
          </a:prstGeom>
          <a:noFill/>
          <a:ln>
            <a:noFill/>
          </a:ln>
        </p:spPr>
      </p:pic>
      <p:pic>
        <p:nvPicPr>
          <p:cNvPr id="23" name="图片 22"/>
          <p:cNvPicPr/>
          <p:nvPr/>
        </p:nvPicPr>
        <p:blipFill>
          <a:blip r:embed="rId8"/>
          <a:srcRect/>
          <a:stretch>
            <a:fillRect/>
          </a:stretch>
        </p:blipFill>
        <p:spPr bwMode="auto">
          <a:xfrm>
            <a:off x="10105012" y="8510678"/>
            <a:ext cx="4185046" cy="3590238"/>
          </a:xfrm>
          <a:prstGeom prst="rect">
            <a:avLst/>
          </a:prstGeom>
          <a:noFill/>
          <a:ln>
            <a:noFill/>
          </a:ln>
        </p:spPr>
      </p:pic>
      <p:pic>
        <p:nvPicPr>
          <p:cNvPr id="24" name="图片 23"/>
          <p:cNvPicPr/>
          <p:nvPr/>
        </p:nvPicPr>
        <p:blipFill>
          <a:blip r:embed="rId9"/>
          <a:srcRect/>
          <a:stretch>
            <a:fillRect/>
          </a:stretch>
        </p:blipFill>
        <p:spPr bwMode="auto">
          <a:xfrm>
            <a:off x="14640272" y="3622556"/>
            <a:ext cx="4041030" cy="3868418"/>
          </a:xfrm>
          <a:prstGeom prst="rect">
            <a:avLst/>
          </a:prstGeom>
          <a:noFill/>
          <a:ln>
            <a:noFill/>
          </a:ln>
        </p:spPr>
      </p:pic>
      <p:pic>
        <p:nvPicPr>
          <p:cNvPr id="25" name="图片 24"/>
          <p:cNvPicPr/>
          <p:nvPr/>
        </p:nvPicPr>
        <p:blipFill>
          <a:blip r:embed="rId10"/>
          <a:srcRect/>
          <a:stretch>
            <a:fillRect/>
          </a:stretch>
        </p:blipFill>
        <p:spPr bwMode="auto">
          <a:xfrm>
            <a:off x="18981566" y="3622556"/>
            <a:ext cx="4094322" cy="3868418"/>
          </a:xfrm>
          <a:prstGeom prst="rect">
            <a:avLst/>
          </a:prstGeom>
          <a:noFill/>
          <a:ln>
            <a:noFill/>
          </a:ln>
        </p:spPr>
      </p:pic>
      <p:pic>
        <p:nvPicPr>
          <p:cNvPr id="5" name="图片 4"/>
          <p:cNvPicPr>
            <a:picLocks noChangeAspect="1"/>
          </p:cNvPicPr>
          <p:nvPr/>
        </p:nvPicPr>
        <p:blipFill>
          <a:blip r:embed="rId11" cstate="print"/>
          <a:stretch>
            <a:fillRect/>
          </a:stretch>
        </p:blipFill>
        <p:spPr>
          <a:xfrm>
            <a:off x="14640272" y="8500396"/>
            <a:ext cx="4041030" cy="3590238"/>
          </a:xfrm>
          <a:prstGeom prst="rect">
            <a:avLst/>
          </a:prstGeom>
          <a:ln>
            <a:solidFill>
              <a:schemeClr val="tx1"/>
            </a:solidFill>
          </a:ln>
        </p:spPr>
      </p:pic>
      <p:pic>
        <p:nvPicPr>
          <p:cNvPr id="7" name="图片 6"/>
          <p:cNvPicPr>
            <a:picLocks noChangeAspect="1"/>
          </p:cNvPicPr>
          <p:nvPr/>
        </p:nvPicPr>
        <p:blipFill>
          <a:blip r:embed="rId12" cstate="print"/>
          <a:stretch>
            <a:fillRect/>
          </a:stretch>
        </p:blipFill>
        <p:spPr>
          <a:xfrm>
            <a:off x="18991656" y="8500396"/>
            <a:ext cx="4084232" cy="3590238"/>
          </a:xfrm>
          <a:prstGeom prst="rect">
            <a:avLst/>
          </a:prstGeom>
          <a:ln>
            <a:solidFill>
              <a:schemeClr val="tx1"/>
            </a:solidFill>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635" y="2910840"/>
            <a:ext cx="24385270" cy="10805160"/>
          </a:xfrm>
          <a:prstGeom prst="rect">
            <a:avLst/>
          </a:prstGeom>
        </p:spPr>
      </p:pic>
      <p:sp>
        <p:nvSpPr>
          <p:cNvPr id="318" name="Our Culture"/>
          <p:cNvSpPr txBox="1"/>
          <p:nvPr/>
        </p:nvSpPr>
        <p:spPr>
          <a:xfrm>
            <a:off x="3184525" y="769462"/>
            <a:ext cx="6948805" cy="788035"/>
          </a:xfrm>
          <a:prstGeom prst="rect">
            <a:avLst/>
          </a:prstGeom>
          <a:ln w="12700">
            <a:miter lim="400000"/>
          </a:ln>
        </p:spPr>
        <p:txBody>
          <a:bodyPr wrap="none" lIns="71437" tIns="71437" rIns="71437" bIns="71437" anchor="ctr">
            <a:spAutoFit/>
          </a:bodyPr>
          <a:p>
            <a:pPr algn="l" eaLnBrk="1"/>
            <a:r>
              <a:rPr lang="zh-CN" altLang="en-US" sz="4200" dirty="0">
                <a:solidFill>
                  <a:schemeClr val="bg1"/>
                </a:solidFill>
                <a:latin typeface="微软雅黑" panose="020B0503020204020204" charset="-122"/>
                <a:ea typeface="微软雅黑" panose="020B0503020204020204" charset="-122"/>
                <a:cs typeface="微软雅黑" panose="020B0503020204020204" charset="-122"/>
                <a:sym typeface="+mn-ea"/>
              </a:rPr>
              <a:t>Advantage </a:t>
            </a:r>
            <a:r>
              <a:rPr lang="en-US" altLang="zh-CN" sz="4200" dirty="0">
                <a:solidFill>
                  <a:schemeClr val="bg1"/>
                </a:solidFill>
                <a:latin typeface="微软雅黑" panose="020B0503020204020204" charset="-122"/>
                <a:ea typeface="微软雅黑" panose="020B0503020204020204" charset="-122"/>
                <a:cs typeface="微软雅黑" panose="020B0503020204020204" charset="-122"/>
                <a:sym typeface="+mn-ea"/>
              </a:rPr>
              <a:t>5</a:t>
            </a:r>
            <a:r>
              <a:rPr lang="zh-CN" altLang="en-US" sz="4200" dirty="0">
                <a:solidFill>
                  <a:schemeClr val="bg1"/>
                </a:solidFill>
                <a:latin typeface="微软雅黑" panose="020B0503020204020204" charset="-122"/>
                <a:ea typeface="微软雅黑" panose="020B0503020204020204" charset="-122"/>
                <a:cs typeface="微软雅黑" panose="020B0503020204020204" charset="-122"/>
                <a:sym typeface="+mn-ea"/>
              </a:rPr>
              <a:t>：</a:t>
            </a:r>
            <a:r>
              <a:rPr lang="en-US" altLang="zh-CN" sz="4200" dirty="0">
                <a:solidFill>
                  <a:schemeClr val="bg1"/>
                </a:solidFill>
                <a:latin typeface="微软雅黑" panose="020B0503020204020204" charset="-122"/>
                <a:ea typeface="微软雅黑" panose="020B0503020204020204" charset="-122"/>
                <a:cs typeface="微软雅黑" panose="020B0503020204020204" charset="-122"/>
                <a:sym typeface="+mn-ea"/>
              </a:rPr>
              <a:t>5G Factory</a:t>
            </a:r>
            <a:endParaRPr lang="en-US" altLang="zh-CN" sz="42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8435" name="8"/>
          <p:cNvSpPr txBox="1"/>
          <p:nvPr/>
        </p:nvSpPr>
        <p:spPr>
          <a:xfrm>
            <a:off x="1271588" y="692944"/>
            <a:ext cx="1295400" cy="1527175"/>
          </a:xfrm>
          <a:prstGeom prst="rect">
            <a:avLst/>
          </a:prstGeom>
          <a:noFill/>
          <a:ln w="12700">
            <a:noFill/>
          </a:ln>
        </p:spPr>
        <p:txBody>
          <a:bodyPr wrap="none" lIns="71437" tIns="71437" rIns="71437" bIns="71437" anchor="ctr">
            <a:spAutoFit/>
          </a:bodyPr>
          <a:p>
            <a:pPr algn="ctr" eaLnBrk="1"/>
            <a:r>
              <a:rPr lang="en-US" altLang="zh-CN" sz="9000" dirty="0">
                <a:solidFill>
                  <a:srgbClr val="0053A1"/>
                </a:solidFill>
                <a:latin typeface="Helvetica Neue" panose="02000503000000020004"/>
              </a:rPr>
              <a:t>18</a:t>
            </a:r>
            <a:endParaRPr lang="en-US" altLang="zh-CN" sz="9000" dirty="0">
              <a:solidFill>
                <a:srgbClr val="0053A1"/>
              </a:solidFill>
              <a:latin typeface="Helvetica Neue" panose="02000503000000020004"/>
            </a:endParaRPr>
          </a:p>
        </p:txBody>
      </p:sp>
      <p:pic>
        <p:nvPicPr>
          <p:cNvPr id="3" name="图片 2" descr="微信图片_202207101103581"/>
          <p:cNvPicPr>
            <a:picLocks noChangeAspect="1"/>
          </p:cNvPicPr>
          <p:nvPr/>
        </p:nvPicPr>
        <p:blipFill>
          <a:blip r:embed="rId2"/>
          <a:stretch>
            <a:fillRect/>
          </a:stretch>
        </p:blipFill>
        <p:spPr>
          <a:xfrm>
            <a:off x="17033875" y="3507740"/>
            <a:ext cx="6231890" cy="4672330"/>
          </a:xfrm>
          <a:prstGeom prst="rect">
            <a:avLst/>
          </a:prstGeom>
        </p:spPr>
      </p:pic>
      <p:pic>
        <p:nvPicPr>
          <p:cNvPr id="9" name="图片 8" descr="微信图片_202207101103584"/>
          <p:cNvPicPr>
            <a:picLocks noChangeAspect="1"/>
          </p:cNvPicPr>
          <p:nvPr/>
        </p:nvPicPr>
        <p:blipFill>
          <a:blip r:embed="rId3"/>
          <a:srcRect l="-463" t="1206" r="-1170" b="10802"/>
          <a:stretch>
            <a:fillRect/>
          </a:stretch>
        </p:blipFill>
        <p:spPr>
          <a:xfrm>
            <a:off x="8462645" y="3507740"/>
            <a:ext cx="8119745" cy="9371330"/>
          </a:xfrm>
          <a:prstGeom prst="rect">
            <a:avLst/>
          </a:prstGeom>
        </p:spPr>
      </p:pic>
      <p:pic>
        <p:nvPicPr>
          <p:cNvPr id="10" name="图片 9" descr="微信图片_202207101103583"/>
          <p:cNvPicPr>
            <a:picLocks noChangeAspect="1"/>
          </p:cNvPicPr>
          <p:nvPr/>
        </p:nvPicPr>
        <p:blipFill>
          <a:blip r:embed="rId4"/>
          <a:stretch>
            <a:fillRect/>
          </a:stretch>
        </p:blipFill>
        <p:spPr>
          <a:xfrm>
            <a:off x="17033875" y="8367395"/>
            <a:ext cx="6232525" cy="4672330"/>
          </a:xfrm>
          <a:prstGeom prst="rect">
            <a:avLst/>
          </a:prstGeom>
        </p:spPr>
      </p:pic>
      <p:pic>
        <p:nvPicPr>
          <p:cNvPr id="6" name="图片 5" descr="截屏2022-07-10 17.24.20"/>
          <p:cNvPicPr>
            <a:picLocks noChangeAspect="1"/>
          </p:cNvPicPr>
          <p:nvPr/>
        </p:nvPicPr>
        <p:blipFill>
          <a:blip r:embed="rId5"/>
          <a:stretch>
            <a:fillRect/>
          </a:stretch>
        </p:blipFill>
        <p:spPr>
          <a:xfrm>
            <a:off x="1151255" y="3507740"/>
            <a:ext cx="6900545" cy="9369425"/>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 name="图片 33"/>
          <p:cNvPicPr>
            <a:picLocks noChangeAspect="1"/>
          </p:cNvPicPr>
          <p:nvPr>
            <p:custDataLst>
              <p:tags r:id="rId1"/>
            </p:custDataLst>
          </p:nvPr>
        </p:nvPicPr>
        <p:blipFill>
          <a:blip r:embed="rId2"/>
          <a:stretch>
            <a:fillRect/>
          </a:stretch>
        </p:blipFill>
        <p:spPr>
          <a:xfrm>
            <a:off x="-635" y="11229975"/>
            <a:ext cx="5611495" cy="2486660"/>
          </a:xfrm>
          <a:prstGeom prst="rect">
            <a:avLst/>
          </a:prstGeom>
        </p:spPr>
      </p:pic>
      <p:sp>
        <p:nvSpPr>
          <p:cNvPr id="104" name="Company Introduction"/>
          <p:cNvSpPr txBox="1"/>
          <p:nvPr/>
        </p:nvSpPr>
        <p:spPr>
          <a:xfrm>
            <a:off x="3248025" y="785813"/>
            <a:ext cx="6378575" cy="735013"/>
          </a:xfrm>
          <a:prstGeom prst="rect">
            <a:avLst/>
          </a:prstGeom>
          <a:ln w="12700">
            <a:miter lim="400000"/>
          </a:ln>
        </p:spPr>
        <p:txBody>
          <a:bodyPr wrap="none" lIns="71437" tIns="71437" rIns="71437" bIns="71437" anchor="ctr">
            <a:spAutoFit/>
          </a:bodyPr>
          <a:lstStyle>
            <a:lvl1pPr algn="l">
              <a:defRPr sz="4200" spc="210">
                <a:solidFill>
                  <a:srgbClr val="FFFFFF"/>
                </a:solidFill>
                <a:latin typeface="Arial" panose="020B0604020202020204"/>
                <a:ea typeface="Arial" panose="020B0604020202020204"/>
                <a:cs typeface="Arial" panose="020B0604020202020204"/>
                <a:sym typeface="Arial" panose="020B0604020202020204"/>
              </a:defRPr>
            </a:lvl1pPr>
          </a:lstStyle>
          <a:p>
            <a:pPr marL="0" marR="0" lvl="0" indent="0" algn="l" defTabSz="821055" rtl="0" eaLnBrk="1" fontAlgn="auto" latinLnBrk="0" hangingPunct="0">
              <a:lnSpc>
                <a:spcPct val="100000"/>
              </a:lnSpc>
              <a:spcBef>
                <a:spcPts val="0"/>
              </a:spcBef>
              <a:spcAft>
                <a:spcPts val="0"/>
              </a:spcAft>
              <a:buClrTx/>
              <a:buSzTx/>
              <a:buFontTx/>
              <a:buNone/>
              <a:defRPr/>
            </a:pPr>
            <a:r>
              <a:rPr kumimoji="0" sz="4200" b="1" i="0" u="none" strike="noStrike" kern="0" cap="none" spc="21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rPr>
              <a:t>Company Introduction</a:t>
            </a:r>
            <a:endParaRPr kumimoji="0" sz="4200" b="1" i="0" u="none" strike="noStrike" kern="0" cap="none" spc="21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sp>
        <p:nvSpPr>
          <p:cNvPr id="7171" name="Preface"/>
          <p:cNvSpPr txBox="1"/>
          <p:nvPr/>
        </p:nvSpPr>
        <p:spPr>
          <a:xfrm>
            <a:off x="3281363" y="1574800"/>
            <a:ext cx="1381125" cy="538163"/>
          </a:xfrm>
          <a:prstGeom prst="rect">
            <a:avLst/>
          </a:prstGeom>
          <a:noFill/>
          <a:ln w="12700">
            <a:noFill/>
          </a:ln>
        </p:spPr>
        <p:txBody>
          <a:bodyPr wrap="none" lIns="71437" tIns="71437" rIns="71437" bIns="71437" anchor="ctr">
            <a:spAutoFit/>
          </a:bodyPr>
          <a:p>
            <a:pPr eaLnBrk="1"/>
            <a:r>
              <a:rPr lang="zh-CN" altLang="zh-CN" sz="2800" b="0" i="1" dirty="0">
                <a:solidFill>
                  <a:srgbClr val="FFFFFF"/>
                </a:solidFill>
                <a:latin typeface="Arial" panose="020B0604020202020204" pitchFamily="34" charset="0"/>
                <a:cs typeface="Arial" panose="020B0604020202020204" pitchFamily="34" charset="0"/>
                <a:sym typeface="Arial" panose="020B0604020202020204" pitchFamily="34" charset="0"/>
              </a:rPr>
              <a:t>Preface</a:t>
            </a:r>
            <a:endParaRPr lang="zh-CN" altLang="zh-CN" sz="2800" b="0" i="1" dirty="0">
              <a:solidFill>
                <a:srgbClr val="FFFFFF"/>
              </a:solidFill>
              <a:latin typeface="Arial" panose="020B0604020202020204" pitchFamily="34" charset="0"/>
              <a:ea typeface="Arial" panose="020B0604020202020204" pitchFamily="34" charset="0"/>
              <a:sym typeface="Arial" panose="020B0604020202020204" pitchFamily="34" charset="0"/>
            </a:endParaRPr>
          </a:p>
        </p:txBody>
      </p:sp>
      <p:sp>
        <p:nvSpPr>
          <p:cNvPr id="7172" name="1"/>
          <p:cNvSpPr txBox="1"/>
          <p:nvPr/>
        </p:nvSpPr>
        <p:spPr>
          <a:xfrm>
            <a:off x="1524000" y="696913"/>
            <a:ext cx="790575" cy="1519237"/>
          </a:xfrm>
          <a:prstGeom prst="rect">
            <a:avLst/>
          </a:prstGeom>
          <a:noFill/>
          <a:ln w="12700">
            <a:noFill/>
          </a:ln>
        </p:spPr>
        <p:txBody>
          <a:bodyPr wrap="none" lIns="71437" tIns="71437" rIns="71437" bIns="71437" anchor="ctr">
            <a:spAutoFit/>
          </a:bodyPr>
          <a:p>
            <a:pPr algn="ctr" eaLnBrk="1"/>
            <a:r>
              <a:rPr lang="zh-CN" altLang="zh-CN" sz="9000" dirty="0">
                <a:solidFill>
                  <a:srgbClr val="0053A1"/>
                </a:solidFill>
                <a:latin typeface="Helvetica Neue" panose="02000503000000020004"/>
              </a:rPr>
              <a:t>1</a:t>
            </a:r>
            <a:endParaRPr lang="zh-CN" altLang="zh-CN" sz="9000" dirty="0">
              <a:solidFill>
                <a:srgbClr val="0053A1"/>
              </a:solidFill>
              <a:latin typeface="Helvetica Neue" panose="02000503000000020004"/>
            </a:endParaRPr>
          </a:p>
        </p:txBody>
      </p:sp>
      <p:sp>
        <p:nvSpPr>
          <p:cNvPr id="7174" name="矩形 1"/>
          <p:cNvSpPr/>
          <p:nvPr/>
        </p:nvSpPr>
        <p:spPr>
          <a:xfrm>
            <a:off x="397193" y="7809865"/>
            <a:ext cx="14284325" cy="5631180"/>
          </a:xfrm>
          <a:prstGeom prst="rect">
            <a:avLst/>
          </a:prstGeom>
          <a:noFill/>
          <a:ln w="9525">
            <a:noFill/>
          </a:ln>
        </p:spPr>
        <p:txBody>
          <a:bodyPr>
            <a:spAutoFit/>
          </a:bodyPr>
          <a:p>
            <a:pPr defTabSz="914400" eaLnBrk="1">
              <a:lnSpc>
                <a:spcPct val="200000"/>
              </a:lnSpc>
              <a:buFont typeface="Arial" panose="020B0604020202020204" pitchFamily="34" charset="0"/>
              <a:buChar char="•"/>
            </a:pPr>
            <a:r>
              <a:rPr lang="zh-CN" altLang="zh-CN" sz="3600" dirty="0">
                <a:solidFill>
                  <a:schemeClr val="tx1"/>
                </a:solidFill>
                <a:latin typeface="微软雅黑" panose="020B0503020204020204" charset="-122"/>
                <a:ea typeface="微软雅黑" panose="020B0503020204020204" charset="-122"/>
                <a:cs typeface="华康俪金黑W8" panose="020B0809000000000000" charset="-122"/>
              </a:rPr>
              <a:t> </a:t>
            </a:r>
            <a:r>
              <a:rPr lang="en-US" altLang="zh-CN" sz="3600" dirty="0">
                <a:solidFill>
                  <a:schemeClr val="tx1"/>
                </a:solidFill>
                <a:latin typeface="微软雅黑" panose="020B0503020204020204" charset="-122"/>
                <a:ea typeface="微软雅黑" panose="020B0503020204020204" charset="-122"/>
                <a:cs typeface="华康俪金黑W8" panose="020B0809000000000000" charset="-122"/>
              </a:rPr>
              <a:t> </a:t>
            </a:r>
            <a:r>
              <a:rPr lang="zh-CN" altLang="zh-CN" sz="3600" dirty="0">
                <a:solidFill>
                  <a:schemeClr val="tx1"/>
                </a:solidFill>
                <a:latin typeface="微软雅黑" panose="020B0503020204020204" charset="-122"/>
                <a:ea typeface="微软雅黑" panose="020B0503020204020204" charset="-122"/>
                <a:cs typeface="Arial" panose="020B0604020202020204" pitchFamily="34" charset="0"/>
              </a:rPr>
              <a:t>Established since 1958</a:t>
            </a:r>
            <a:endParaRPr lang="en-US" altLang="zh-CN" sz="3600" dirty="0">
              <a:solidFill>
                <a:schemeClr val="tx1"/>
              </a:solidFill>
              <a:latin typeface="微软雅黑" panose="020B0503020204020204" charset="-122"/>
              <a:ea typeface="微软雅黑" panose="020B0503020204020204" charset="-122"/>
              <a:cs typeface="Arial" panose="020B0604020202020204" pitchFamily="34" charset="0"/>
            </a:endParaRPr>
          </a:p>
          <a:p>
            <a:pPr defTabSz="914400" eaLnBrk="1">
              <a:lnSpc>
                <a:spcPct val="200000"/>
              </a:lnSpc>
              <a:buFont typeface="Arial" panose="020B0604020202020204" pitchFamily="34" charset="0"/>
              <a:buChar char="•"/>
            </a:pPr>
            <a:r>
              <a:rPr lang="zh-CN" altLang="zh-CN" sz="3600" dirty="0">
                <a:solidFill>
                  <a:schemeClr val="tx1"/>
                </a:solidFill>
                <a:latin typeface="微软雅黑" panose="020B0503020204020204" charset="-122"/>
                <a:ea typeface="微软雅黑" panose="020B0503020204020204" charset="-122"/>
                <a:cs typeface="Arial" panose="020B0604020202020204" pitchFamily="34" charset="0"/>
              </a:rPr>
              <a:t> </a:t>
            </a:r>
            <a:r>
              <a:rPr lang="en-US" altLang="zh-CN" sz="3600" dirty="0">
                <a:solidFill>
                  <a:schemeClr val="tx1"/>
                </a:solidFill>
                <a:latin typeface="微软雅黑" panose="020B0503020204020204" charset="-122"/>
                <a:ea typeface="微软雅黑" panose="020B0503020204020204" charset="-122"/>
                <a:cs typeface="Arial" panose="020B0604020202020204" pitchFamily="34" charset="0"/>
              </a:rPr>
              <a:t> </a:t>
            </a:r>
            <a:r>
              <a:rPr lang="zh-CN" altLang="zh-CN" sz="3600" dirty="0">
                <a:solidFill>
                  <a:schemeClr val="tx1"/>
                </a:solidFill>
                <a:latin typeface="微软雅黑" panose="020B0503020204020204" charset="-122"/>
                <a:ea typeface="微软雅黑" panose="020B0503020204020204" charset="-122"/>
                <a:cs typeface="Arial" panose="020B0604020202020204" pitchFamily="34" charset="0"/>
              </a:rPr>
              <a:t>Ranked #2</a:t>
            </a:r>
            <a:r>
              <a:rPr lang="en-US" altLang="zh-CN" sz="3600" dirty="0">
                <a:solidFill>
                  <a:schemeClr val="tx1"/>
                </a:solidFill>
                <a:latin typeface="微软雅黑" panose="020B0503020204020204" charset="-122"/>
                <a:ea typeface="微软雅黑" panose="020B0503020204020204" charset="-122"/>
                <a:cs typeface="Arial" panose="020B0604020202020204" pitchFamily="34" charset="0"/>
              </a:rPr>
              <a:t>8</a:t>
            </a:r>
            <a:r>
              <a:rPr lang="zh-CN" altLang="zh-CN" sz="3600" dirty="0">
                <a:solidFill>
                  <a:schemeClr val="tx1"/>
                </a:solidFill>
                <a:latin typeface="微软雅黑" panose="020B0503020204020204" charset="-122"/>
                <a:ea typeface="微软雅黑" panose="020B0503020204020204" charset="-122"/>
                <a:cs typeface="Arial" panose="020B0604020202020204" pitchFamily="34" charset="0"/>
              </a:rPr>
              <a:t> worldwide in Top Tyre Factories</a:t>
            </a:r>
            <a:r>
              <a:rPr lang="en-US" altLang="zh-CN" sz="3600" dirty="0">
                <a:solidFill>
                  <a:schemeClr val="tx1"/>
                </a:solidFill>
                <a:latin typeface="微软雅黑" panose="020B0503020204020204" charset="-122"/>
                <a:ea typeface="微软雅黑" panose="020B0503020204020204" charset="-122"/>
                <a:cs typeface="Arial" panose="020B0604020202020204" pitchFamily="34" charset="0"/>
              </a:rPr>
              <a:t> in 2021</a:t>
            </a:r>
            <a:endParaRPr lang="zh-CN" altLang="zh-CN" sz="3600" dirty="0">
              <a:solidFill>
                <a:schemeClr val="tx1"/>
              </a:solidFill>
              <a:latin typeface="微软雅黑" panose="020B0503020204020204" charset="-122"/>
              <a:ea typeface="微软雅黑" panose="020B0503020204020204" charset="-122"/>
              <a:cs typeface="Arial" panose="020B0604020202020204" pitchFamily="34" charset="0"/>
            </a:endParaRPr>
          </a:p>
          <a:p>
            <a:pPr defTabSz="914400" eaLnBrk="1">
              <a:lnSpc>
                <a:spcPct val="200000"/>
              </a:lnSpc>
              <a:buFont typeface="Arial" panose="020B0604020202020204" pitchFamily="34" charset="0"/>
              <a:buChar char="•"/>
            </a:pPr>
            <a:r>
              <a:rPr lang="zh-CN" altLang="zh-CN" sz="3600" dirty="0">
                <a:solidFill>
                  <a:schemeClr val="tx1"/>
                </a:solidFill>
                <a:latin typeface="微软雅黑" panose="020B0503020204020204" charset="-122"/>
                <a:ea typeface="微软雅黑" panose="020B0503020204020204" charset="-122"/>
                <a:cs typeface="Arial" panose="020B0604020202020204" pitchFamily="34" charset="0"/>
              </a:rPr>
              <a:t>  Circulation market value reached 5.9 billion USD in 2021</a:t>
            </a:r>
            <a:endParaRPr lang="en-US" altLang="zh-CN" sz="3600" dirty="0">
              <a:solidFill>
                <a:schemeClr val="tx1"/>
              </a:solidFill>
              <a:latin typeface="微软雅黑" panose="020B0503020204020204" charset="-122"/>
              <a:ea typeface="微软雅黑" panose="020B0503020204020204" charset="-122"/>
              <a:cs typeface="Arial" panose="020B0604020202020204" pitchFamily="34" charset="0"/>
            </a:endParaRPr>
          </a:p>
          <a:p>
            <a:pPr defTabSz="914400" eaLnBrk="1">
              <a:lnSpc>
                <a:spcPct val="200000"/>
              </a:lnSpc>
              <a:buFont typeface="Arial" panose="020B0604020202020204" pitchFamily="34" charset="0"/>
              <a:buChar char="•"/>
            </a:pPr>
            <a:r>
              <a:rPr lang="en-US" altLang="zh-CN" sz="3600" dirty="0">
                <a:solidFill>
                  <a:schemeClr val="tx1"/>
                </a:solidFill>
                <a:latin typeface="微软雅黑" panose="020B0503020204020204" charset="-122"/>
                <a:ea typeface="微软雅黑" panose="020B0503020204020204" charset="-122"/>
                <a:cs typeface="Arial" panose="020B0604020202020204" pitchFamily="34" charset="0"/>
              </a:rPr>
              <a:t>  Amount of sales reached 1.12 billion USD in 2021</a:t>
            </a:r>
            <a:endParaRPr lang="zh-CN" altLang="zh-CN" sz="3600" dirty="0">
              <a:solidFill>
                <a:schemeClr val="tx1"/>
              </a:solidFill>
              <a:latin typeface="微软雅黑" panose="020B0503020204020204" charset="-122"/>
              <a:ea typeface="微软雅黑" panose="020B0503020204020204" charset="-122"/>
              <a:cs typeface="Arial" panose="020B0604020202020204" pitchFamily="34" charset="0"/>
            </a:endParaRPr>
          </a:p>
          <a:p>
            <a:pPr defTabSz="914400" eaLnBrk="1">
              <a:lnSpc>
                <a:spcPct val="200000"/>
              </a:lnSpc>
              <a:buFont typeface="Arial" panose="020B0604020202020204" pitchFamily="34" charset="0"/>
              <a:buChar char="•"/>
            </a:pPr>
            <a:r>
              <a:rPr lang="en-US" altLang="zh-CN" sz="3600" dirty="0">
                <a:solidFill>
                  <a:schemeClr val="tx1"/>
                </a:solidFill>
                <a:latin typeface="微软雅黑" panose="020B0503020204020204" charset="-122"/>
                <a:ea typeface="微软雅黑" panose="020B0503020204020204" charset="-122"/>
                <a:cs typeface="Arial" panose="020B0604020202020204" pitchFamily="34" charset="0"/>
              </a:rPr>
              <a:t>  Largest Specialty Tyre Manufacturer in China</a:t>
            </a:r>
            <a:endParaRPr lang="en-US" altLang="zh-CN" sz="3600" dirty="0">
              <a:solidFill>
                <a:schemeClr val="tx1"/>
              </a:solidFill>
              <a:latin typeface="微软雅黑" panose="020B0503020204020204" charset="-122"/>
              <a:ea typeface="微软雅黑" panose="020B0503020204020204" charset="-122"/>
              <a:cs typeface="Arial" panose="020B0604020202020204" pitchFamily="34" charset="0"/>
            </a:endParaRPr>
          </a:p>
        </p:txBody>
      </p:sp>
      <p:pic>
        <p:nvPicPr>
          <p:cNvPr id="3" name="图片 2"/>
          <p:cNvPicPr>
            <a:picLocks noChangeAspect="1"/>
          </p:cNvPicPr>
          <p:nvPr/>
        </p:nvPicPr>
        <p:blipFill>
          <a:blip r:embed="rId3"/>
          <a:stretch>
            <a:fillRect/>
          </a:stretch>
        </p:blipFill>
        <p:spPr>
          <a:xfrm>
            <a:off x="20013930" y="12179935"/>
            <a:ext cx="3467100" cy="1473200"/>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635" y="2910840"/>
            <a:ext cx="24385270" cy="10805160"/>
          </a:xfrm>
          <a:prstGeom prst="rect">
            <a:avLst/>
          </a:prstGeom>
        </p:spPr>
      </p:pic>
      <p:sp>
        <p:nvSpPr>
          <p:cNvPr id="318" name="Our Culture"/>
          <p:cNvSpPr txBox="1"/>
          <p:nvPr/>
        </p:nvSpPr>
        <p:spPr>
          <a:xfrm>
            <a:off x="3184525" y="759302"/>
            <a:ext cx="13710285" cy="788035"/>
          </a:xfrm>
          <a:prstGeom prst="rect">
            <a:avLst/>
          </a:prstGeom>
          <a:ln w="12700">
            <a:miter lim="400000"/>
          </a:ln>
        </p:spPr>
        <p:txBody>
          <a:bodyPr wrap="none" lIns="71437" tIns="71437" rIns="71437" bIns="71437" anchor="ctr">
            <a:spAutoFit/>
          </a:bodyPr>
          <a:p>
            <a:pPr algn="l" eaLnBrk="1"/>
            <a:r>
              <a:rPr lang="zh-CN" altLang="en-US" sz="4200" dirty="0">
                <a:solidFill>
                  <a:schemeClr val="bg1"/>
                </a:solidFill>
                <a:latin typeface="微软雅黑" panose="020B0503020204020204" charset="-122"/>
                <a:ea typeface="微软雅黑" panose="020B0503020204020204" charset="-122"/>
                <a:cs typeface="微软雅黑" panose="020B0503020204020204" charset="-122"/>
                <a:sym typeface="+mn-ea"/>
              </a:rPr>
              <a:t>Advantage </a:t>
            </a:r>
            <a:r>
              <a:rPr lang="en-US" altLang="zh-CN" sz="4200" dirty="0">
                <a:solidFill>
                  <a:schemeClr val="bg1"/>
                </a:solidFill>
                <a:latin typeface="微软雅黑" panose="020B0503020204020204" charset="-122"/>
                <a:ea typeface="微软雅黑" panose="020B0503020204020204" charset="-122"/>
                <a:cs typeface="微软雅黑" panose="020B0503020204020204" charset="-122"/>
                <a:sym typeface="+mn-ea"/>
              </a:rPr>
              <a:t>6</a:t>
            </a:r>
            <a:r>
              <a:rPr lang="zh-CN" altLang="en-US" sz="4200" dirty="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4200" dirty="0">
                <a:solidFill>
                  <a:schemeClr val="bg1"/>
                </a:solidFill>
                <a:latin typeface="微软雅黑" panose="020B0503020204020204" charset="-122"/>
                <a:ea typeface="微软雅黑" panose="020B0503020204020204" charset="-122"/>
                <a:cs typeface="微软雅黑" panose="020B0503020204020204" charset="-122"/>
                <a:sym typeface="+mn-ea"/>
              </a:rPr>
              <a:t>Sales </a:t>
            </a:r>
            <a:r>
              <a:rPr lang="en-US" altLang="zh-CN" sz="4200" dirty="0">
                <a:solidFill>
                  <a:schemeClr val="bg1"/>
                </a:solidFill>
                <a:latin typeface="微软雅黑" panose="020B0503020204020204" charset="-122"/>
                <a:ea typeface="微软雅黑" panose="020B0503020204020204" charset="-122"/>
                <a:cs typeface="微软雅黑" panose="020B0503020204020204" charset="-122"/>
                <a:sym typeface="+mn-ea"/>
              </a:rPr>
              <a:t>S</a:t>
            </a:r>
            <a:r>
              <a:rPr lang="zh-CN" altLang="en-US" sz="4200" dirty="0">
                <a:solidFill>
                  <a:schemeClr val="bg1"/>
                </a:solidFill>
                <a:latin typeface="微软雅黑" panose="020B0503020204020204" charset="-122"/>
                <a:ea typeface="微软雅黑" panose="020B0503020204020204" charset="-122"/>
                <a:cs typeface="微软雅黑" panose="020B0503020204020204" charset="-122"/>
                <a:sym typeface="+mn-ea"/>
              </a:rPr>
              <a:t>ervice </a:t>
            </a:r>
            <a:r>
              <a:rPr lang="en-US" altLang="zh-CN" sz="4200" dirty="0">
                <a:solidFill>
                  <a:schemeClr val="bg1"/>
                </a:solidFill>
                <a:latin typeface="微软雅黑" panose="020B0503020204020204" charset="-122"/>
                <a:ea typeface="微软雅黑" panose="020B0503020204020204" charset="-122"/>
                <a:cs typeface="微软雅黑" panose="020B0503020204020204" charset="-122"/>
                <a:sym typeface="+mn-ea"/>
              </a:rPr>
              <a:t>N</a:t>
            </a:r>
            <a:r>
              <a:rPr lang="zh-CN" altLang="en-US" sz="4200" dirty="0">
                <a:solidFill>
                  <a:schemeClr val="bg1"/>
                </a:solidFill>
                <a:latin typeface="微软雅黑" panose="020B0503020204020204" charset="-122"/>
                <a:ea typeface="微软雅黑" panose="020B0503020204020204" charset="-122"/>
                <a:cs typeface="微软雅黑" panose="020B0503020204020204" charset="-122"/>
                <a:sym typeface="+mn-ea"/>
              </a:rPr>
              <a:t>etwork </a:t>
            </a:r>
            <a:r>
              <a:rPr lang="en-US" altLang="zh-CN" sz="4200" dirty="0">
                <a:solidFill>
                  <a:schemeClr val="bg1"/>
                </a:solidFill>
                <a:latin typeface="微软雅黑" panose="020B0503020204020204" charset="-122"/>
                <a:ea typeface="微软雅黑" panose="020B0503020204020204" charset="-122"/>
                <a:cs typeface="微软雅黑" panose="020B0503020204020204" charset="-122"/>
                <a:sym typeface="+mn-ea"/>
              </a:rPr>
              <a:t>G</a:t>
            </a:r>
            <a:r>
              <a:rPr lang="zh-CN" altLang="en-US" sz="4200" dirty="0">
                <a:solidFill>
                  <a:schemeClr val="bg1"/>
                </a:solidFill>
                <a:latin typeface="微软雅黑" panose="020B0503020204020204" charset="-122"/>
                <a:ea typeface="微软雅黑" panose="020B0503020204020204" charset="-122"/>
                <a:cs typeface="微软雅黑" panose="020B0503020204020204" charset="-122"/>
                <a:sym typeface="+mn-ea"/>
              </a:rPr>
              <a:t>lobalization</a:t>
            </a:r>
            <a:endParaRPr lang="zh-CN" altLang="en-US" sz="42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8435" name="8"/>
          <p:cNvSpPr txBox="1"/>
          <p:nvPr/>
        </p:nvSpPr>
        <p:spPr>
          <a:xfrm>
            <a:off x="1212533" y="692944"/>
            <a:ext cx="1413510" cy="1527175"/>
          </a:xfrm>
          <a:prstGeom prst="rect">
            <a:avLst/>
          </a:prstGeom>
          <a:noFill/>
          <a:ln w="12700">
            <a:noFill/>
          </a:ln>
        </p:spPr>
        <p:txBody>
          <a:bodyPr wrap="none" lIns="71437" tIns="71437" rIns="71437" bIns="71437" anchor="ctr">
            <a:spAutoFit/>
          </a:bodyPr>
          <a:p>
            <a:pPr algn="ctr" eaLnBrk="1"/>
            <a:r>
              <a:rPr lang="en-US" altLang="zh-CN" sz="9000" dirty="0">
                <a:solidFill>
                  <a:srgbClr val="0053A1"/>
                </a:solidFill>
                <a:latin typeface="Helvetica Neue" panose="02000503000000020004"/>
              </a:rPr>
              <a:t>19</a:t>
            </a:r>
            <a:endParaRPr lang="en-US" altLang="zh-CN" sz="9000" dirty="0">
              <a:solidFill>
                <a:srgbClr val="0053A1"/>
              </a:solidFill>
              <a:latin typeface="Helvetica Neue" panose="02000503000000020004"/>
            </a:endParaRPr>
          </a:p>
        </p:txBody>
      </p:sp>
      <p:sp>
        <p:nvSpPr>
          <p:cNvPr id="10242" name="文本框 20"/>
          <p:cNvSpPr txBox="1">
            <a:spLocks noChangeArrowheads="1"/>
          </p:cNvSpPr>
          <p:nvPr/>
        </p:nvSpPr>
        <p:spPr bwMode="auto">
          <a:xfrm>
            <a:off x="348615" y="3369310"/>
            <a:ext cx="12879070" cy="393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indent="0" eaLnBrk="1" hangingPunct="1">
              <a:lnSpc>
                <a:spcPct val="125000"/>
              </a:lnSpc>
              <a:buFont typeface="Wingdings" panose="05000000000000000000" pitchFamily="2" charset="2"/>
            </a:pPr>
            <a:r>
              <a:rPr lang="en-US" dirty="0">
                <a:latin typeface="微软雅黑" panose="020B0503020204020204" charset="-122"/>
                <a:ea typeface="微软雅黑" panose="020B0503020204020204" charset="-122"/>
                <a:cs typeface="微软雅黑" panose="020B0503020204020204" charset="-122"/>
              </a:rPr>
              <a:t>  </a:t>
            </a:r>
            <a:r>
              <a:rPr lang="en-US" sz="4000" dirty="0">
                <a:latin typeface="微软雅黑" panose="020B0503020204020204" charset="-122"/>
                <a:ea typeface="微软雅黑" panose="020B0503020204020204" charset="-122"/>
                <a:cs typeface="微软雅黑" panose="020B0503020204020204" charset="-122"/>
              </a:rPr>
              <a:t> </a:t>
            </a:r>
            <a:r>
              <a:rPr sz="4000" dirty="0">
                <a:latin typeface="微软雅黑" panose="020B0503020204020204" charset="-122"/>
                <a:ea typeface="微软雅黑" panose="020B0503020204020204" charset="-122"/>
                <a:cs typeface="微软雅黑" panose="020B0503020204020204" charset="-122"/>
              </a:rPr>
              <a:t>Domestic </a:t>
            </a:r>
            <a:endParaRPr dirty="0">
              <a:latin typeface="微软雅黑" panose="020B0503020204020204" charset="-122"/>
              <a:ea typeface="微软雅黑" panose="020B0503020204020204" charset="-122"/>
              <a:cs typeface="微软雅黑" panose="020B0503020204020204" charset="-122"/>
            </a:endParaRPr>
          </a:p>
          <a:p>
            <a:pPr eaLnBrk="1" hangingPunct="1">
              <a:lnSpc>
                <a:spcPct val="125000"/>
              </a:lnSpc>
              <a:buFont typeface="Wingdings" panose="05000000000000000000" pitchFamily="2" charset="2"/>
              <a:buChar char="u"/>
            </a:pPr>
            <a:r>
              <a:rPr dirty="0">
                <a:latin typeface="微软雅黑" panose="020B0503020204020204" charset="-122"/>
                <a:ea typeface="微软雅黑" panose="020B0503020204020204" charset="-122"/>
                <a:cs typeface="微软雅黑" panose="020B0503020204020204" charset="-122"/>
              </a:rPr>
              <a:t>It has a professional service team of more than 20 talents, </a:t>
            </a:r>
            <a:endParaRPr dirty="0">
              <a:latin typeface="微软雅黑" panose="020B0503020204020204" charset="-122"/>
              <a:ea typeface="微软雅黑" panose="020B0503020204020204" charset="-122"/>
              <a:cs typeface="微软雅黑" panose="020B0503020204020204" charset="-122"/>
            </a:endParaRPr>
          </a:p>
          <a:p>
            <a:pPr marL="0" indent="0" eaLnBrk="1" hangingPunct="1">
              <a:lnSpc>
                <a:spcPct val="125000"/>
              </a:lnSpc>
              <a:buFont typeface="Wingdings" panose="05000000000000000000" pitchFamily="2" charset="2"/>
            </a:pPr>
            <a:r>
              <a:rPr lang="en-US" dirty="0">
                <a:latin typeface="微软雅黑" panose="020B0503020204020204" charset="-122"/>
                <a:ea typeface="微软雅黑" panose="020B0503020204020204" charset="-122"/>
                <a:cs typeface="微软雅黑" panose="020B0503020204020204" charset="-122"/>
              </a:rPr>
              <a:t>      </a:t>
            </a:r>
            <a:r>
              <a:rPr dirty="0">
                <a:latin typeface="微软雅黑" panose="020B0503020204020204" charset="-122"/>
                <a:ea typeface="微软雅黑" panose="020B0503020204020204" charset="-122"/>
                <a:cs typeface="微软雅黑" panose="020B0503020204020204" charset="-122"/>
              </a:rPr>
              <a:t>and more than 500 brand agents nationwide </a:t>
            </a:r>
            <a:endParaRPr dirty="0">
              <a:latin typeface="微软雅黑" panose="020B0503020204020204" charset="-122"/>
              <a:ea typeface="微软雅黑" panose="020B0503020204020204" charset="-122"/>
              <a:cs typeface="微软雅黑" panose="020B0503020204020204" charset="-122"/>
            </a:endParaRPr>
          </a:p>
          <a:p>
            <a:pPr eaLnBrk="1" hangingPunct="1">
              <a:lnSpc>
                <a:spcPct val="125000"/>
              </a:lnSpc>
              <a:buFont typeface="Wingdings" panose="05000000000000000000" pitchFamily="2" charset="2"/>
              <a:buChar char="u"/>
            </a:pPr>
            <a:r>
              <a:rPr lang="en-US" dirty="0">
                <a:latin typeface="微软雅黑" panose="020B0503020204020204" charset="-122"/>
                <a:ea typeface="微软雅黑" panose="020B0503020204020204" charset="-122"/>
                <a:cs typeface="微软雅黑" panose="020B0503020204020204" charset="-122"/>
              </a:rPr>
              <a:t>   </a:t>
            </a:r>
            <a:r>
              <a:rPr dirty="0">
                <a:latin typeface="微软雅黑" panose="020B0503020204020204" charset="-122"/>
                <a:ea typeface="微软雅黑" panose="020B0503020204020204" charset="-122"/>
                <a:cs typeface="微软雅黑" panose="020B0503020204020204" charset="-122"/>
              </a:rPr>
              <a:t>It has set up special service stations in major cities in</a:t>
            </a:r>
            <a:endParaRPr dirty="0">
              <a:latin typeface="微软雅黑" panose="020B0503020204020204" charset="-122"/>
              <a:ea typeface="微软雅黑" panose="020B0503020204020204" charset="-122"/>
              <a:cs typeface="微软雅黑" panose="020B0503020204020204" charset="-122"/>
            </a:endParaRPr>
          </a:p>
          <a:p>
            <a:pPr marL="0" indent="0" eaLnBrk="1" hangingPunct="1">
              <a:lnSpc>
                <a:spcPct val="125000"/>
              </a:lnSpc>
              <a:buFont typeface="Wingdings" panose="05000000000000000000" pitchFamily="2" charset="2"/>
            </a:pPr>
            <a:r>
              <a:rPr lang="en-US" dirty="0">
                <a:latin typeface="微软雅黑" panose="020B0503020204020204" charset="-122"/>
                <a:ea typeface="微软雅黑" panose="020B0503020204020204" charset="-122"/>
                <a:cs typeface="微软雅黑" panose="020B0503020204020204" charset="-122"/>
              </a:rPr>
              <a:t>     </a:t>
            </a:r>
            <a:r>
              <a:rPr dirty="0">
                <a:latin typeface="微软雅黑" panose="020B0503020204020204" charset="-122"/>
                <a:ea typeface="微软雅黑" panose="020B0503020204020204" charset="-122"/>
                <a:cs typeface="微软雅黑" panose="020B0503020204020204" charset="-122"/>
              </a:rPr>
              <a:t> China, and it is committed to providing supporting</a:t>
            </a:r>
            <a:endParaRPr dirty="0">
              <a:latin typeface="微软雅黑" panose="020B0503020204020204" charset="-122"/>
              <a:ea typeface="微软雅黑" panose="020B0503020204020204" charset="-122"/>
              <a:cs typeface="微软雅黑" panose="020B0503020204020204" charset="-122"/>
            </a:endParaRPr>
          </a:p>
          <a:p>
            <a:pPr marL="0" indent="0" eaLnBrk="1" hangingPunct="1">
              <a:lnSpc>
                <a:spcPct val="125000"/>
              </a:lnSpc>
              <a:buFont typeface="Wingdings" panose="05000000000000000000" pitchFamily="2" charset="2"/>
            </a:pPr>
            <a:r>
              <a:rPr dirty="0">
                <a:latin typeface="微软雅黑" panose="020B0503020204020204" charset="-122"/>
                <a:ea typeface="微软雅黑" panose="020B0503020204020204" charset="-122"/>
                <a:cs typeface="微软雅黑" panose="020B0503020204020204" charset="-122"/>
              </a:rPr>
              <a:t> </a:t>
            </a:r>
            <a:r>
              <a:rPr lang="en-US" dirty="0">
                <a:latin typeface="微软雅黑" panose="020B0503020204020204" charset="-122"/>
                <a:ea typeface="微软雅黑" panose="020B0503020204020204" charset="-122"/>
                <a:cs typeface="微软雅黑" panose="020B0503020204020204" charset="-122"/>
              </a:rPr>
              <a:t>    </a:t>
            </a:r>
            <a:r>
              <a:rPr dirty="0">
                <a:latin typeface="微软雅黑" panose="020B0503020204020204" charset="-122"/>
                <a:ea typeface="微软雅黑" panose="020B0503020204020204" charset="-122"/>
                <a:cs typeface="微软雅黑" panose="020B0503020204020204" charset="-122"/>
              </a:rPr>
              <a:t> customers with high-quality professional services </a:t>
            </a:r>
            <a:endParaRPr dirty="0">
              <a:latin typeface="微软雅黑" panose="020B0503020204020204" charset="-122"/>
              <a:ea typeface="微软雅黑" panose="020B0503020204020204" charset="-122"/>
              <a:cs typeface="微软雅黑" panose="020B0503020204020204" charset="-122"/>
            </a:endParaRPr>
          </a:p>
        </p:txBody>
      </p:sp>
      <p:sp>
        <p:nvSpPr>
          <p:cNvPr id="10245" name="文本框 20"/>
          <p:cNvSpPr txBox="1">
            <a:spLocks noChangeArrowheads="1"/>
          </p:cNvSpPr>
          <p:nvPr/>
        </p:nvSpPr>
        <p:spPr bwMode="auto">
          <a:xfrm>
            <a:off x="348615" y="7694930"/>
            <a:ext cx="17289780" cy="578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5000"/>
              </a:lnSpc>
              <a:buFont typeface="Wingdings" panose="05000000000000000000" pitchFamily="2" charset="2"/>
              <a:buChar char="u"/>
            </a:pPr>
            <a:r>
              <a:rPr lang="en-US" dirty="0">
                <a:latin typeface="微软雅黑" panose="020B0503020204020204" charset="-122"/>
                <a:ea typeface="微软雅黑" panose="020B0503020204020204" charset="-122"/>
                <a:cs typeface="微软雅黑" panose="020B0503020204020204" charset="-122"/>
              </a:rPr>
              <a:t>   </a:t>
            </a:r>
            <a:r>
              <a:rPr sz="4000" dirty="0">
                <a:latin typeface="微软雅黑" panose="020B0503020204020204" charset="-122"/>
                <a:ea typeface="微软雅黑" panose="020B0503020204020204" charset="-122"/>
                <a:cs typeface="微软雅黑" panose="020B0503020204020204" charset="-122"/>
              </a:rPr>
              <a:t>International </a:t>
            </a:r>
            <a:endParaRPr sz="4000" dirty="0">
              <a:latin typeface="微软雅黑" panose="020B0503020204020204" charset="-122"/>
              <a:ea typeface="微软雅黑" panose="020B0503020204020204" charset="-122"/>
              <a:cs typeface="微软雅黑" panose="020B0503020204020204" charset="-122"/>
            </a:endParaRPr>
          </a:p>
          <a:p>
            <a:pPr eaLnBrk="1" hangingPunct="1">
              <a:lnSpc>
                <a:spcPct val="125000"/>
              </a:lnSpc>
              <a:buFont typeface="Wingdings" panose="05000000000000000000" pitchFamily="2" charset="2"/>
              <a:buChar char="u"/>
            </a:pPr>
            <a:r>
              <a:rPr dirty="0">
                <a:latin typeface="微软雅黑" panose="020B0503020204020204" charset="-122"/>
                <a:ea typeface="微软雅黑" panose="020B0503020204020204" charset="-122"/>
                <a:cs typeface="微软雅黑" panose="020B0503020204020204" charset="-122"/>
              </a:rPr>
              <a:t>The sales network covers more than 130 countries and regions around the</a:t>
            </a:r>
            <a:endParaRPr dirty="0">
              <a:latin typeface="微软雅黑" panose="020B0503020204020204" charset="-122"/>
              <a:ea typeface="微软雅黑" panose="020B0503020204020204" charset="-122"/>
              <a:cs typeface="微软雅黑" panose="020B0503020204020204" charset="-122"/>
            </a:endParaRPr>
          </a:p>
          <a:p>
            <a:pPr marL="0" indent="0" eaLnBrk="1" hangingPunct="1">
              <a:lnSpc>
                <a:spcPct val="125000"/>
              </a:lnSpc>
              <a:buFont typeface="Wingdings" panose="05000000000000000000" pitchFamily="2" charset="2"/>
            </a:pPr>
            <a:r>
              <a:rPr lang="en-US" dirty="0">
                <a:latin typeface="微软雅黑" panose="020B0503020204020204" charset="-122"/>
                <a:ea typeface="微软雅黑" panose="020B0503020204020204" charset="-122"/>
                <a:cs typeface="微软雅黑" panose="020B0503020204020204" charset="-122"/>
              </a:rPr>
              <a:t>      </a:t>
            </a:r>
            <a:r>
              <a:rPr dirty="0">
                <a:latin typeface="微软雅黑" panose="020B0503020204020204" charset="-122"/>
                <a:ea typeface="微软雅黑" panose="020B0503020204020204" charset="-122"/>
                <a:cs typeface="微软雅黑" panose="020B0503020204020204" charset="-122"/>
              </a:rPr>
              <a:t> world;</a:t>
            </a:r>
            <a:endParaRPr dirty="0">
              <a:latin typeface="微软雅黑" panose="020B0503020204020204" charset="-122"/>
              <a:ea typeface="微软雅黑" panose="020B0503020204020204" charset="-122"/>
              <a:cs typeface="微软雅黑" panose="020B0503020204020204" charset="-122"/>
            </a:endParaRPr>
          </a:p>
          <a:p>
            <a:pPr eaLnBrk="1" hangingPunct="1">
              <a:lnSpc>
                <a:spcPct val="125000"/>
              </a:lnSpc>
              <a:buFont typeface="Wingdings" panose="05000000000000000000" pitchFamily="2" charset="2"/>
              <a:buChar char="u"/>
            </a:pPr>
            <a:r>
              <a:rPr dirty="0">
                <a:latin typeface="微软雅黑" panose="020B0503020204020204" charset="-122"/>
                <a:ea typeface="微软雅黑" panose="020B0503020204020204" charset="-122"/>
                <a:cs typeface="微软雅黑" panose="020B0503020204020204" charset="-122"/>
              </a:rPr>
              <a:t>It has authorized more than 30 listed service providers, who regularly track </a:t>
            </a:r>
            <a:endParaRPr dirty="0">
              <a:latin typeface="微软雅黑" panose="020B0503020204020204" charset="-122"/>
              <a:ea typeface="微软雅黑" panose="020B0503020204020204" charset="-122"/>
              <a:cs typeface="微软雅黑" panose="020B0503020204020204" charset="-122"/>
            </a:endParaRPr>
          </a:p>
          <a:p>
            <a:pPr marL="0" indent="0" eaLnBrk="1" hangingPunct="1">
              <a:lnSpc>
                <a:spcPct val="125000"/>
              </a:lnSpc>
              <a:buFont typeface="Wingdings" panose="05000000000000000000" pitchFamily="2" charset="2"/>
            </a:pPr>
            <a:r>
              <a:rPr lang="en-US" dirty="0">
                <a:latin typeface="微软雅黑" panose="020B0503020204020204" charset="-122"/>
                <a:ea typeface="微软雅黑" panose="020B0503020204020204" charset="-122"/>
                <a:cs typeface="微软雅黑" panose="020B0503020204020204" charset="-122"/>
              </a:rPr>
              <a:t>       </a:t>
            </a:r>
            <a:r>
              <a:rPr dirty="0">
                <a:latin typeface="微软雅黑" panose="020B0503020204020204" charset="-122"/>
                <a:ea typeface="微软雅黑" panose="020B0503020204020204" charset="-122"/>
                <a:cs typeface="微软雅黑" panose="020B0503020204020204" charset="-122"/>
              </a:rPr>
              <a:t>the utilization conditions of the products.</a:t>
            </a:r>
            <a:endParaRPr dirty="0">
              <a:latin typeface="微软雅黑" panose="020B0503020204020204" charset="-122"/>
              <a:ea typeface="微软雅黑" panose="020B0503020204020204" charset="-122"/>
              <a:cs typeface="微软雅黑" panose="020B0503020204020204" charset="-122"/>
            </a:endParaRPr>
          </a:p>
          <a:p>
            <a:pPr eaLnBrk="1" hangingPunct="1">
              <a:lnSpc>
                <a:spcPct val="125000"/>
              </a:lnSpc>
              <a:buFont typeface="Wingdings" panose="05000000000000000000" pitchFamily="2" charset="2"/>
              <a:buChar char="u"/>
            </a:pPr>
            <a:r>
              <a:rPr dirty="0">
                <a:latin typeface="微软雅黑" panose="020B0503020204020204" charset="-122"/>
                <a:ea typeface="微软雅黑" panose="020B0503020204020204" charset="-122"/>
                <a:cs typeface="微软雅黑" panose="020B0503020204020204" charset="-122"/>
              </a:rPr>
              <a:t>It has established a 48h response system and a 7-day issue handling system.</a:t>
            </a:r>
            <a:endParaRPr dirty="0">
              <a:latin typeface="微软雅黑" panose="020B0503020204020204" charset="-122"/>
              <a:ea typeface="微软雅黑" panose="020B0503020204020204" charset="-122"/>
              <a:cs typeface="微软雅黑" panose="020B0503020204020204" charset="-122"/>
            </a:endParaRPr>
          </a:p>
          <a:p>
            <a:pPr eaLnBrk="1" hangingPunct="1">
              <a:lnSpc>
                <a:spcPct val="125000"/>
              </a:lnSpc>
              <a:buFont typeface="Wingdings" panose="05000000000000000000" pitchFamily="2" charset="2"/>
              <a:buChar char="u"/>
            </a:pPr>
            <a:r>
              <a:rPr dirty="0">
                <a:latin typeface="微软雅黑" panose="020B0503020204020204" charset="-122"/>
                <a:ea typeface="微软雅黑" panose="020B0503020204020204" charset="-122"/>
                <a:cs typeface="微软雅黑" panose="020B0503020204020204" charset="-122"/>
              </a:rPr>
              <a:t>The customers of the </a:t>
            </a:r>
            <a:r>
              <a:rPr lang="en-US" dirty="0">
                <a:latin typeface="微软雅黑" panose="020B0503020204020204" charset="-122"/>
                <a:ea typeface="微软雅黑" panose="020B0503020204020204" charset="-122"/>
                <a:cs typeface="微软雅黑" panose="020B0503020204020204" charset="-122"/>
              </a:rPr>
              <a:t>OE</a:t>
            </a:r>
            <a:r>
              <a:rPr dirty="0">
                <a:latin typeface="微软雅黑" panose="020B0503020204020204" charset="-122"/>
                <a:ea typeface="微软雅黑" panose="020B0503020204020204" charset="-122"/>
                <a:cs typeface="微软雅黑" panose="020B0503020204020204" charset="-122"/>
              </a:rPr>
              <a:t> factory can be provided by the special service provider through appointment to realize fast localized delivery, relieve customer’s inventory pressure, and fast meet the end-terminal market demands. </a:t>
            </a:r>
            <a:endParaRPr dirty="0">
              <a:latin typeface="微软雅黑" panose="020B0503020204020204" charset="-122"/>
              <a:ea typeface="微软雅黑" panose="020B0503020204020204" charset="-122"/>
              <a:cs typeface="微软雅黑" panose="020B0503020204020204" charset="-122"/>
            </a:endParaRPr>
          </a:p>
        </p:txBody>
      </p:sp>
      <p:pic>
        <p:nvPicPr>
          <p:cNvPr id="21509" name="图片 29"/>
          <p:cNvPicPr>
            <a:picLocks noChangeAspect="1"/>
          </p:cNvPicPr>
          <p:nvPr/>
        </p:nvPicPr>
        <p:blipFill>
          <a:blip r:embed="rId2"/>
          <a:stretch>
            <a:fillRect/>
          </a:stretch>
        </p:blipFill>
        <p:spPr>
          <a:xfrm>
            <a:off x="17899380" y="7846060"/>
            <a:ext cx="5638165" cy="5546725"/>
          </a:xfrm>
          <a:prstGeom prst="rect">
            <a:avLst/>
          </a:prstGeom>
          <a:noFill/>
          <a:ln w="9525">
            <a:noFill/>
          </a:ln>
        </p:spPr>
      </p:pic>
      <p:sp>
        <p:nvSpPr>
          <p:cNvPr id="6" name="矩形 5"/>
          <p:cNvSpPr/>
          <p:nvPr/>
        </p:nvSpPr>
        <p:spPr>
          <a:xfrm>
            <a:off x="16309975" y="3337560"/>
            <a:ext cx="7092950" cy="3719195"/>
          </a:xfrm>
          <a:prstGeom prst="rect">
            <a:avLst/>
          </a:prstGeom>
          <a:solidFill>
            <a:schemeClr val="accent4"/>
          </a:solid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endParaRPr kumimoji="0" lang="zh-CN" altLang="en-US" sz="3000" b="0" i="0" u="none" strike="noStrike" cap="none" spc="0" normalizeH="0" baseline="0">
              <a:ln>
                <a:noFill/>
              </a:ln>
              <a:solidFill>
                <a:srgbClr val="FFFFFF"/>
              </a:solidFill>
              <a:effectLst/>
              <a:uFillTx/>
              <a:latin typeface="+mn-lt"/>
              <a:ea typeface="+mn-ea"/>
              <a:cs typeface="+mn-cs"/>
              <a:sym typeface="Helvetica Neue Medium" panose="02000503000000020004"/>
            </a:endParaRPr>
          </a:p>
        </p:txBody>
      </p:sp>
      <p:sp>
        <p:nvSpPr>
          <p:cNvPr id="7" name="矩形 6"/>
          <p:cNvSpPr/>
          <p:nvPr/>
        </p:nvSpPr>
        <p:spPr>
          <a:xfrm>
            <a:off x="16424910" y="3358198"/>
            <a:ext cx="6863080" cy="2080895"/>
          </a:xfrm>
          <a:prstGeom prst="rect">
            <a:avLst/>
          </a:prstGeom>
          <a:solidFill>
            <a:schemeClr val="bg1"/>
          </a:solid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endParaRPr kumimoji="0" lang="en-US" altLang="zh-CN" sz="2400" i="0" u="none" strike="noStrike" cap="none" spc="0" normalizeH="0" baseline="0">
              <a:ln>
                <a:noFill/>
              </a:ln>
              <a:solidFill>
                <a:schemeClr val="tx1"/>
              </a:solidFill>
              <a:effectLst/>
              <a:uFillTx/>
              <a:latin typeface="微软雅黑" panose="020B0503020204020204" charset="-122"/>
              <a:ea typeface="微软雅黑" panose="020B0503020204020204" charset="-122"/>
              <a:cs typeface="+mn-cs"/>
              <a:sym typeface="Helvetica Neue Medium" panose="02000503000000020004"/>
            </a:endParaRPr>
          </a:p>
          <a:p>
            <a:pPr marL="0" marR="0" indent="0" algn="ctr" defTabSz="821055" rtl="0" fontAlgn="auto" latinLnBrk="0" hangingPunct="0">
              <a:lnSpc>
                <a:spcPct val="100000"/>
              </a:lnSpc>
              <a:spcBef>
                <a:spcPts val="0"/>
              </a:spcBef>
              <a:spcAft>
                <a:spcPts val="0"/>
              </a:spcAft>
              <a:buClrTx/>
              <a:buSzTx/>
              <a:buFontTx/>
              <a:buNone/>
            </a:pPr>
            <a:r>
              <a:rPr kumimoji="0" lang="en-US" altLang="zh-CN" sz="2400" i="0" u="none" strike="noStrike" cap="none" spc="0" normalizeH="0" baseline="0">
                <a:ln>
                  <a:noFill/>
                </a:ln>
                <a:solidFill>
                  <a:schemeClr val="tx1"/>
                </a:solidFill>
                <a:effectLst/>
                <a:uFillTx/>
                <a:latin typeface="微软雅黑" panose="020B0503020204020204" charset="-122"/>
                <a:ea typeface="微软雅黑" panose="020B0503020204020204" charset="-122"/>
                <a:cs typeface="+mn-cs"/>
                <a:sym typeface="Helvetica Neue Medium" panose="02000503000000020004"/>
              </a:rPr>
              <a:t>WELCOME ONLINE CONSULTATION</a:t>
            </a:r>
            <a:endParaRPr kumimoji="0" lang="en-US" altLang="zh-CN" sz="2400" i="0" u="none" strike="noStrike" cap="none" spc="0" normalizeH="0" baseline="0">
              <a:ln>
                <a:noFill/>
              </a:ln>
              <a:solidFill>
                <a:schemeClr val="tx1"/>
              </a:solidFill>
              <a:effectLst/>
              <a:uFillTx/>
              <a:latin typeface="微软雅黑" panose="020B0503020204020204" charset="-122"/>
              <a:ea typeface="微软雅黑" panose="020B0503020204020204" charset="-122"/>
              <a:cs typeface="+mn-cs"/>
              <a:sym typeface="Helvetica Neue Medium" panose="02000503000000020004"/>
            </a:endParaRPr>
          </a:p>
          <a:p>
            <a:pPr marL="0" marR="0" indent="0" algn="ctr" defTabSz="821055" rtl="0" fontAlgn="auto" latinLnBrk="0" hangingPunct="0">
              <a:lnSpc>
                <a:spcPct val="100000"/>
              </a:lnSpc>
              <a:spcBef>
                <a:spcPts val="0"/>
              </a:spcBef>
              <a:spcAft>
                <a:spcPts val="0"/>
              </a:spcAft>
              <a:buClrTx/>
              <a:buSzTx/>
              <a:buFontTx/>
              <a:buNone/>
            </a:pPr>
            <a:endParaRPr kumimoji="0" lang="en-US" altLang="zh-CN" sz="2400" i="0" u="none" strike="noStrike" cap="none" spc="0" normalizeH="0" baseline="0">
              <a:ln>
                <a:noFill/>
              </a:ln>
              <a:solidFill>
                <a:schemeClr val="tx1"/>
              </a:solidFill>
              <a:effectLst/>
              <a:uFillTx/>
              <a:latin typeface="微软雅黑" panose="020B0503020204020204" charset="-122"/>
              <a:ea typeface="微软雅黑" panose="020B0503020204020204" charset="-122"/>
              <a:cs typeface="+mn-cs"/>
              <a:sym typeface="Helvetica Neue Medium" panose="02000503000000020004"/>
            </a:endParaRPr>
          </a:p>
          <a:p>
            <a:pPr marL="0" marR="0" indent="0" algn="ctr" defTabSz="821055" rtl="0" fontAlgn="auto" latinLnBrk="0" hangingPunct="0">
              <a:lnSpc>
                <a:spcPct val="100000"/>
              </a:lnSpc>
              <a:spcBef>
                <a:spcPts val="0"/>
              </a:spcBef>
              <a:spcAft>
                <a:spcPts val="0"/>
              </a:spcAft>
              <a:buClrTx/>
              <a:buSzTx/>
              <a:buFontTx/>
              <a:buNone/>
            </a:pPr>
            <a:r>
              <a:rPr kumimoji="0" lang="en-US" altLang="zh-CN" sz="1800" b="0" i="0" u="none" strike="noStrike" cap="none" spc="0" normalizeH="0" baseline="0">
                <a:ln>
                  <a:noFill/>
                </a:ln>
                <a:solidFill>
                  <a:schemeClr val="tx1"/>
                </a:solidFill>
                <a:effectLst/>
                <a:uFillTx/>
                <a:latin typeface="微软雅黑" panose="020B0503020204020204" charset="-122"/>
                <a:ea typeface="微软雅黑" panose="020B0503020204020204" charset="-122"/>
                <a:cs typeface="+mn-cs"/>
                <a:sym typeface="Helvetica Neue Medium" panose="02000503000000020004"/>
              </a:rPr>
              <a:t>Provide the professional answers to your questions on product and service</a:t>
            </a:r>
            <a:endParaRPr kumimoji="0" lang="en-US" altLang="zh-CN" sz="1800" b="0" i="0" u="none" strike="noStrike" cap="none" spc="0" normalizeH="0" baseline="0">
              <a:ln>
                <a:noFill/>
              </a:ln>
              <a:solidFill>
                <a:schemeClr val="tx1"/>
              </a:solidFill>
              <a:effectLst/>
              <a:uFillTx/>
              <a:latin typeface="微软雅黑" panose="020B0503020204020204" charset="-122"/>
              <a:ea typeface="微软雅黑" panose="020B0503020204020204" charset="-122"/>
              <a:cs typeface="+mn-cs"/>
              <a:sym typeface="Helvetica Neue Medium" panose="02000503000000020004"/>
            </a:endParaRPr>
          </a:p>
          <a:p>
            <a:pPr marL="0" marR="0" indent="0" algn="ctr" defTabSz="821055" rtl="0" fontAlgn="auto" latinLnBrk="0" hangingPunct="0">
              <a:lnSpc>
                <a:spcPct val="100000"/>
              </a:lnSpc>
              <a:spcBef>
                <a:spcPts val="0"/>
              </a:spcBef>
              <a:spcAft>
                <a:spcPts val="0"/>
              </a:spcAft>
              <a:buClrTx/>
              <a:buSzTx/>
              <a:buFontTx/>
              <a:buNone/>
            </a:pPr>
            <a:endParaRPr kumimoji="0" lang="en-US" altLang="zh-CN" sz="1800" b="0" i="0" u="none" strike="noStrike" cap="none" spc="0" normalizeH="0" baseline="0">
              <a:ln>
                <a:noFill/>
              </a:ln>
              <a:solidFill>
                <a:schemeClr val="tx1"/>
              </a:solidFill>
              <a:effectLst/>
              <a:uFillTx/>
              <a:latin typeface="微软雅黑" panose="020B0503020204020204" charset="-122"/>
              <a:ea typeface="微软雅黑" panose="020B0503020204020204" charset="-122"/>
              <a:cs typeface="+mn-cs"/>
              <a:sym typeface="Helvetica Neue Medium" panose="02000503000000020004"/>
            </a:endParaRPr>
          </a:p>
        </p:txBody>
      </p:sp>
      <p:sp>
        <p:nvSpPr>
          <p:cNvPr id="8" name="文本框 7" descr="7b0a20202020227461726765744d6f64756c65223a202270726f636573734f6e6c696e65466f6e7473220a7d0a"/>
          <p:cNvSpPr txBox="1"/>
          <p:nvPr/>
        </p:nvSpPr>
        <p:spPr>
          <a:xfrm>
            <a:off x="16511905" y="6083618"/>
            <a:ext cx="7025640" cy="97282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r>
              <a:rPr kumimoji="0" lang="en-US" altLang="zh-CN" sz="5400" b="1" i="0" u="none" strike="noStrike" cap="none" spc="0" normalizeH="0" baseline="0">
                <a:ln>
                  <a:noFill/>
                </a:ln>
                <a:solidFill>
                  <a:srgbClr val="000000"/>
                </a:solidFill>
                <a:effectLst/>
                <a:uFillTx/>
                <a:latin typeface="Arial Black" panose="020B0A04020102020204" pitchFamily="34" charset="0"/>
                <a:ea typeface="汉仪雅酷黑简" panose="00020600040101010101" charset="-122"/>
                <a:cs typeface="Arial Black" panose="020B0A04020102020204" pitchFamily="34" charset="0"/>
                <a:sym typeface="Helvetica Neue" panose="02000503000000020004"/>
              </a:rPr>
              <a:t>400-100-0589</a:t>
            </a:r>
            <a:endParaRPr kumimoji="0" lang="en-US" altLang="zh-CN" sz="5400" b="1" i="0" u="none" strike="noStrike" cap="none" spc="0" normalizeH="0" baseline="0">
              <a:ln>
                <a:noFill/>
              </a:ln>
              <a:solidFill>
                <a:srgbClr val="000000"/>
              </a:solidFill>
              <a:effectLst/>
              <a:uFillTx/>
              <a:latin typeface="Arial Black" panose="020B0A04020102020204" pitchFamily="34" charset="0"/>
              <a:ea typeface="汉仪雅酷黑简" panose="00020600040101010101" charset="-122"/>
              <a:cs typeface="Arial Black" panose="020B0A04020102020204" pitchFamily="34" charset="0"/>
              <a:sym typeface="Helvetica Neue" panose="02000503000000020004"/>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 name="图片 33"/>
          <p:cNvPicPr>
            <a:picLocks noChangeAspect="1"/>
          </p:cNvPicPr>
          <p:nvPr/>
        </p:nvPicPr>
        <p:blipFill>
          <a:blip r:embed="rId1"/>
          <a:stretch>
            <a:fillRect/>
          </a:stretch>
        </p:blipFill>
        <p:spPr>
          <a:xfrm>
            <a:off x="-635" y="2910840"/>
            <a:ext cx="24385270" cy="10805160"/>
          </a:xfrm>
          <a:prstGeom prst="rect">
            <a:avLst/>
          </a:prstGeom>
        </p:spPr>
      </p:pic>
      <p:sp>
        <p:nvSpPr>
          <p:cNvPr id="345" name="Sales Team"/>
          <p:cNvSpPr txBox="1"/>
          <p:nvPr/>
        </p:nvSpPr>
        <p:spPr>
          <a:xfrm>
            <a:off x="3184525" y="785813"/>
            <a:ext cx="3494088" cy="735013"/>
          </a:xfrm>
          <a:prstGeom prst="rect">
            <a:avLst/>
          </a:prstGeom>
          <a:ln w="12700">
            <a:miter lim="400000"/>
          </a:ln>
        </p:spPr>
        <p:txBody>
          <a:bodyPr wrap="none" lIns="71437" tIns="71437" rIns="71437" bIns="71437" anchor="ctr">
            <a:spAutoFit/>
          </a:bodyPr>
          <a:lstStyle>
            <a:lvl1pPr algn="l">
              <a:defRPr sz="4200" spc="210">
                <a:solidFill>
                  <a:srgbClr val="FFFFFF"/>
                </a:solidFill>
                <a:latin typeface="Arial" panose="020B0604020202020204"/>
                <a:ea typeface="Arial" panose="020B0604020202020204"/>
                <a:cs typeface="Arial" panose="020B0604020202020204"/>
                <a:sym typeface="Arial" panose="020B0604020202020204"/>
              </a:defRPr>
            </a:lvl1pPr>
          </a:lstStyle>
          <a:p>
            <a:pPr marL="0" marR="0" lvl="0" indent="0" algn="l" defTabSz="821690" rtl="0" eaLnBrk="1" fontAlgn="auto" latinLnBrk="0" hangingPunct="0">
              <a:lnSpc>
                <a:spcPct val="100000"/>
              </a:lnSpc>
              <a:spcBef>
                <a:spcPts val="0"/>
              </a:spcBef>
              <a:spcAft>
                <a:spcPts val="0"/>
              </a:spcAft>
              <a:buClrTx/>
              <a:buSzTx/>
              <a:buFontTx/>
              <a:buNone/>
              <a:defRPr/>
            </a:pPr>
            <a:r>
              <a:rPr kumimoji="0" sz="4200" b="1" i="0" u="none" strike="noStrike" kern="0" cap="none" spc="21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rPr>
              <a:t> Sales Team</a:t>
            </a:r>
            <a:endParaRPr kumimoji="0" sz="4200" b="1" i="0" u="none" strike="noStrike" kern="0" cap="none" spc="21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sp>
        <p:nvSpPr>
          <p:cNvPr id="27652" name="11"/>
          <p:cNvSpPr txBox="1"/>
          <p:nvPr/>
        </p:nvSpPr>
        <p:spPr>
          <a:xfrm>
            <a:off x="1784668" y="770096"/>
            <a:ext cx="269240" cy="1372870"/>
          </a:xfrm>
          <a:prstGeom prst="rect">
            <a:avLst/>
          </a:prstGeom>
          <a:noFill/>
          <a:ln w="12700">
            <a:noFill/>
          </a:ln>
        </p:spPr>
        <p:txBody>
          <a:bodyPr wrap="none" lIns="71437" tIns="71437" rIns="71437" bIns="71437" anchor="ctr">
            <a:spAutoFit/>
          </a:bodyPr>
          <a:p>
            <a:pPr algn="ctr" eaLnBrk="1"/>
            <a:endParaRPr lang="en-US" sz="8000" dirty="0">
              <a:solidFill>
                <a:srgbClr val="0053A1"/>
              </a:solidFill>
              <a:latin typeface="Helvetica Neue" panose="02000503000000020004"/>
            </a:endParaRPr>
          </a:p>
        </p:txBody>
      </p:sp>
      <p:sp>
        <p:nvSpPr>
          <p:cNvPr id="18435" name="8"/>
          <p:cNvSpPr txBox="1"/>
          <p:nvPr/>
        </p:nvSpPr>
        <p:spPr>
          <a:xfrm>
            <a:off x="1271588" y="692944"/>
            <a:ext cx="1295400" cy="1527175"/>
          </a:xfrm>
          <a:prstGeom prst="rect">
            <a:avLst/>
          </a:prstGeom>
          <a:noFill/>
          <a:ln w="12700">
            <a:noFill/>
          </a:ln>
        </p:spPr>
        <p:txBody>
          <a:bodyPr wrap="none" lIns="71437" tIns="71437" rIns="71437" bIns="71437" anchor="ctr">
            <a:spAutoFit/>
          </a:bodyPr>
          <a:p>
            <a:pPr algn="ctr" eaLnBrk="1"/>
            <a:r>
              <a:rPr lang="en-US" altLang="zh-CN" sz="9000" dirty="0">
                <a:solidFill>
                  <a:srgbClr val="0053A1"/>
                </a:solidFill>
                <a:latin typeface="Helvetica Neue" panose="02000503000000020004"/>
              </a:rPr>
              <a:t>20</a:t>
            </a:r>
            <a:endParaRPr lang="en-US" altLang="zh-CN" sz="9000" dirty="0">
              <a:solidFill>
                <a:srgbClr val="0053A1"/>
              </a:solidFill>
              <a:latin typeface="Helvetica Neue" panose="02000503000000020004"/>
            </a:endParaRPr>
          </a:p>
        </p:txBody>
      </p:sp>
      <p:pic>
        <p:nvPicPr>
          <p:cNvPr id="2" name="图片 1"/>
          <p:cNvPicPr>
            <a:picLocks noChangeAspect="1"/>
          </p:cNvPicPr>
          <p:nvPr/>
        </p:nvPicPr>
        <p:blipFill>
          <a:blip r:embed="rId2"/>
          <a:stretch>
            <a:fillRect/>
          </a:stretch>
        </p:blipFill>
        <p:spPr>
          <a:xfrm>
            <a:off x="328930" y="3140710"/>
            <a:ext cx="15634335" cy="10346055"/>
          </a:xfrm>
          <a:prstGeom prst="rect">
            <a:avLst/>
          </a:prstGeom>
        </p:spPr>
      </p:pic>
      <p:pic>
        <p:nvPicPr>
          <p:cNvPr id="4" name="图片 3"/>
          <p:cNvPicPr>
            <a:picLocks noChangeAspect="1"/>
          </p:cNvPicPr>
          <p:nvPr/>
        </p:nvPicPr>
        <p:blipFill>
          <a:blip r:embed="rId3"/>
          <a:stretch>
            <a:fillRect/>
          </a:stretch>
        </p:blipFill>
        <p:spPr>
          <a:xfrm>
            <a:off x="16147415" y="8464550"/>
            <a:ext cx="8040370" cy="5022215"/>
          </a:xfrm>
          <a:prstGeom prst="rect">
            <a:avLst/>
          </a:prstGeom>
        </p:spPr>
      </p:pic>
      <p:pic>
        <p:nvPicPr>
          <p:cNvPr id="6" name="图片 5"/>
          <p:cNvPicPr>
            <a:picLocks noChangeAspect="1"/>
          </p:cNvPicPr>
          <p:nvPr/>
        </p:nvPicPr>
        <p:blipFill>
          <a:blip r:embed="rId4"/>
          <a:stretch>
            <a:fillRect/>
          </a:stretch>
        </p:blipFill>
        <p:spPr>
          <a:xfrm>
            <a:off x="16147415" y="3140710"/>
            <a:ext cx="8040370" cy="5196840"/>
          </a:xfrm>
          <a:prstGeom prst="rect">
            <a:avLst/>
          </a:prstGeom>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 name="图片 33"/>
          <p:cNvPicPr>
            <a:picLocks noChangeAspect="1"/>
          </p:cNvPicPr>
          <p:nvPr/>
        </p:nvPicPr>
        <p:blipFill>
          <a:blip r:embed="rId1"/>
          <a:stretch>
            <a:fillRect/>
          </a:stretch>
        </p:blipFill>
        <p:spPr>
          <a:xfrm>
            <a:off x="-635" y="2910840"/>
            <a:ext cx="24385270" cy="10805160"/>
          </a:xfrm>
          <a:prstGeom prst="rect">
            <a:avLst/>
          </a:prstGeom>
        </p:spPr>
      </p:pic>
      <p:sp>
        <p:nvSpPr>
          <p:cNvPr id="26626" name="North American Branch"/>
          <p:cNvSpPr txBox="1"/>
          <p:nvPr/>
        </p:nvSpPr>
        <p:spPr>
          <a:xfrm>
            <a:off x="3184525" y="434975"/>
            <a:ext cx="320675" cy="1436688"/>
          </a:xfrm>
          <a:prstGeom prst="rect">
            <a:avLst/>
          </a:prstGeom>
          <a:noFill/>
          <a:ln w="12700">
            <a:noFill/>
          </a:ln>
        </p:spPr>
        <p:txBody>
          <a:bodyPr wrap="none" lIns="71437" tIns="71437" rIns="71437" bIns="71437" anchor="ctr">
            <a:spAutoFit/>
          </a:bodyPr>
          <a:p>
            <a:pPr eaLnBrk="1"/>
            <a:r>
              <a:rPr lang="zh-CN" altLang="zh-CN" sz="4200" dirty="0">
                <a:solidFill>
                  <a:srgbClr val="FFFFFF"/>
                </a:solidFill>
                <a:latin typeface="Arial" panose="020B0604020202020204" pitchFamily="34" charset="0"/>
                <a:cs typeface="Arial" panose="020B0604020202020204" pitchFamily="34" charset="0"/>
                <a:sym typeface="Arial" panose="020B0604020202020204" pitchFamily="34" charset="0"/>
              </a:rPr>
              <a:t> </a:t>
            </a:r>
            <a:endParaRPr lang="en-US" altLang="zh-CN" sz="4200" b="0"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eaLnBrk="1"/>
            <a:endParaRPr lang="zh-CN" altLang="zh-CN" sz="4200" dirty="0">
              <a:solidFill>
                <a:srgbClr val="FFFFFF"/>
              </a:solidFill>
              <a:latin typeface="Arial" panose="020B0604020202020204" pitchFamily="34" charset="0"/>
              <a:ea typeface="Arial" panose="020B0604020202020204" pitchFamily="34" charset="0"/>
              <a:sym typeface="Arial" panose="020B0604020202020204" pitchFamily="34" charset="0"/>
            </a:endParaRPr>
          </a:p>
        </p:txBody>
      </p:sp>
      <p:sp>
        <p:nvSpPr>
          <p:cNvPr id="26627" name="10"/>
          <p:cNvSpPr txBox="1"/>
          <p:nvPr/>
        </p:nvSpPr>
        <p:spPr>
          <a:xfrm>
            <a:off x="1784668" y="770096"/>
            <a:ext cx="269240" cy="1372870"/>
          </a:xfrm>
          <a:prstGeom prst="rect">
            <a:avLst/>
          </a:prstGeom>
          <a:noFill/>
          <a:ln w="12700">
            <a:noFill/>
          </a:ln>
        </p:spPr>
        <p:txBody>
          <a:bodyPr wrap="none" lIns="71437" tIns="71437" rIns="71437" bIns="71437" anchor="ctr">
            <a:spAutoFit/>
          </a:bodyPr>
          <a:p>
            <a:pPr algn="ctr" eaLnBrk="1"/>
            <a:endParaRPr lang="en-US" sz="8000" dirty="0">
              <a:solidFill>
                <a:srgbClr val="0053A1"/>
              </a:solidFill>
              <a:latin typeface="Helvetica Neue" panose="02000503000000020004"/>
            </a:endParaRPr>
          </a:p>
        </p:txBody>
      </p:sp>
      <p:sp>
        <p:nvSpPr>
          <p:cNvPr id="26628" name="Russia Branch"/>
          <p:cNvSpPr txBox="1"/>
          <p:nvPr/>
        </p:nvSpPr>
        <p:spPr>
          <a:xfrm>
            <a:off x="3111500" y="736600"/>
            <a:ext cx="6515100" cy="792163"/>
          </a:xfrm>
          <a:prstGeom prst="rect">
            <a:avLst/>
          </a:prstGeom>
          <a:noFill/>
          <a:ln w="12700">
            <a:noFill/>
          </a:ln>
        </p:spPr>
        <p:txBody>
          <a:bodyPr wrap="none" lIns="71437" tIns="71437" rIns="71437" bIns="71437" anchor="ctr">
            <a:spAutoFit/>
          </a:bodyPr>
          <a:p>
            <a:pPr eaLnBrk="1"/>
            <a:r>
              <a:rPr lang="en-US" altLang="zh-CN" sz="4200" dirty="0">
                <a:solidFill>
                  <a:srgbClr val="FFFFFF"/>
                </a:solidFill>
                <a:latin typeface="Arial" panose="020B0604020202020204" pitchFamily="34" charset="0"/>
                <a:cs typeface="Arial" panose="020B0604020202020204" pitchFamily="34" charset="0"/>
              </a:rPr>
              <a:t>Participate in exhibitions</a:t>
            </a:r>
            <a:endParaRPr lang="zh-CN" altLang="zh-CN" sz="4200" dirty="0">
              <a:solidFill>
                <a:srgbClr val="FFFFFF"/>
              </a:solidFill>
              <a:latin typeface="Arial" panose="020B0604020202020204" pitchFamily="34" charset="0"/>
              <a:ea typeface="Arial" panose="020B0604020202020204" pitchFamily="34" charset="0"/>
              <a:sym typeface="Arial" panose="020B0604020202020204" pitchFamily="34" charset="0"/>
            </a:endParaRPr>
          </a:p>
        </p:txBody>
      </p:sp>
      <p:sp>
        <p:nvSpPr>
          <p:cNvPr id="18435" name="8"/>
          <p:cNvSpPr txBox="1"/>
          <p:nvPr/>
        </p:nvSpPr>
        <p:spPr>
          <a:xfrm>
            <a:off x="1271588" y="692944"/>
            <a:ext cx="1295400" cy="1527175"/>
          </a:xfrm>
          <a:prstGeom prst="rect">
            <a:avLst/>
          </a:prstGeom>
          <a:noFill/>
          <a:ln w="12700">
            <a:noFill/>
          </a:ln>
        </p:spPr>
        <p:txBody>
          <a:bodyPr wrap="none" lIns="71437" tIns="71437" rIns="71437" bIns="71437" anchor="ctr">
            <a:spAutoFit/>
          </a:bodyPr>
          <a:p>
            <a:pPr algn="ctr" eaLnBrk="1"/>
            <a:r>
              <a:rPr lang="en-US" altLang="zh-CN" sz="9000" dirty="0">
                <a:solidFill>
                  <a:srgbClr val="0053A1"/>
                </a:solidFill>
                <a:latin typeface="Helvetica Neue" panose="02000503000000020004"/>
              </a:rPr>
              <a:t>21</a:t>
            </a:r>
            <a:endParaRPr lang="en-US" altLang="zh-CN" sz="9000" dirty="0">
              <a:solidFill>
                <a:srgbClr val="0053A1"/>
              </a:solidFill>
              <a:latin typeface="Helvetica Neue" panose="02000503000000020004"/>
            </a:endParaRPr>
          </a:p>
        </p:txBody>
      </p:sp>
      <p:pic>
        <p:nvPicPr>
          <p:cNvPr id="4" name="图片 3"/>
          <p:cNvPicPr>
            <a:picLocks noChangeAspect="1"/>
          </p:cNvPicPr>
          <p:nvPr/>
        </p:nvPicPr>
        <p:blipFill>
          <a:blip r:embed="rId2"/>
          <a:stretch>
            <a:fillRect/>
          </a:stretch>
        </p:blipFill>
        <p:spPr>
          <a:xfrm>
            <a:off x="15723235" y="3079115"/>
            <a:ext cx="8311515" cy="10565130"/>
          </a:xfrm>
          <a:prstGeom prst="rect">
            <a:avLst/>
          </a:prstGeom>
        </p:spPr>
      </p:pic>
      <p:pic>
        <p:nvPicPr>
          <p:cNvPr id="5" name="图片 4"/>
          <p:cNvPicPr>
            <a:picLocks noChangeAspect="1"/>
          </p:cNvPicPr>
          <p:nvPr/>
        </p:nvPicPr>
        <p:blipFill>
          <a:blip r:embed="rId3"/>
          <a:stretch>
            <a:fillRect/>
          </a:stretch>
        </p:blipFill>
        <p:spPr>
          <a:xfrm>
            <a:off x="229870" y="8480425"/>
            <a:ext cx="7650480" cy="5115560"/>
          </a:xfrm>
          <a:prstGeom prst="rect">
            <a:avLst/>
          </a:prstGeom>
        </p:spPr>
      </p:pic>
      <p:pic>
        <p:nvPicPr>
          <p:cNvPr id="6" name="图片 5"/>
          <p:cNvPicPr>
            <a:picLocks noChangeAspect="1"/>
          </p:cNvPicPr>
          <p:nvPr/>
        </p:nvPicPr>
        <p:blipFill>
          <a:blip r:embed="rId4"/>
          <a:stretch>
            <a:fillRect/>
          </a:stretch>
        </p:blipFill>
        <p:spPr>
          <a:xfrm>
            <a:off x="229870" y="3041650"/>
            <a:ext cx="7650480" cy="5325110"/>
          </a:xfrm>
          <a:prstGeom prst="rect">
            <a:avLst/>
          </a:prstGeom>
        </p:spPr>
      </p:pic>
      <p:pic>
        <p:nvPicPr>
          <p:cNvPr id="7" name="图片 4"/>
          <p:cNvPicPr>
            <a:picLocks noChangeAspect="1"/>
          </p:cNvPicPr>
          <p:nvPr/>
        </p:nvPicPr>
        <p:blipFill>
          <a:blip r:embed="rId5"/>
          <a:stretch>
            <a:fillRect/>
          </a:stretch>
        </p:blipFill>
        <p:spPr>
          <a:xfrm>
            <a:off x="8093075" y="8481060"/>
            <a:ext cx="7395210" cy="5205095"/>
          </a:xfrm>
          <a:prstGeom prst="rect">
            <a:avLst/>
          </a:prstGeom>
          <a:noFill/>
          <a:ln w="9525">
            <a:noFill/>
          </a:ln>
        </p:spPr>
      </p:pic>
      <p:pic>
        <p:nvPicPr>
          <p:cNvPr id="8" name="Picture 20" descr="Picture 20"/>
          <p:cNvPicPr/>
          <p:nvPr>
            <p:custDataLst>
              <p:tags r:id="rId6"/>
            </p:custDataLst>
          </p:nvPr>
        </p:nvPicPr>
        <p:blipFill>
          <a:blip r:embed="rId7"/>
          <a:stretch>
            <a:fillRect/>
          </a:stretch>
        </p:blipFill>
        <p:spPr>
          <a:xfrm>
            <a:off x="8084820" y="3053080"/>
            <a:ext cx="7404100" cy="5278120"/>
          </a:xfrm>
          <a:prstGeom prst="rect">
            <a:avLst/>
          </a:prstGeom>
          <a:noFill/>
          <a:ln w="12700" cap="flat" cmpd="sng">
            <a:solidFill>
              <a:srgbClr val="000000"/>
            </a:solidFill>
            <a:prstDash val="solid"/>
            <a:miter/>
            <a:headEnd type="none" w="med" len="med"/>
            <a:tailEnd type="none" w="med" len="med"/>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6" name="object 6"/>
          <p:cNvSpPr/>
          <p:nvPr/>
        </p:nvSpPr>
        <p:spPr>
          <a:xfrm>
            <a:off x="10681335" y="9156700"/>
            <a:ext cx="3020695" cy="2324100"/>
          </a:xfrm>
          <a:prstGeom prst="rect">
            <a:avLst/>
          </a:prstGeom>
          <a:blipFill>
            <a:blip r:embed="rId1" cstate="print"/>
            <a:stretch>
              <a:fillRect/>
            </a:stretch>
          </a:blipFill>
        </p:spPr>
        <p:txBody>
          <a:bodyPr wrap="square" lIns="0" tIns="0" rIns="0" bIns="0" rtlCol="0"/>
          <a:p/>
        </p:txBody>
      </p:sp>
      <p:sp>
        <p:nvSpPr>
          <p:cNvPr id="2" name="GUIZHOU TYRE CO.,LTD."/>
          <p:cNvSpPr txBox="1"/>
          <p:nvPr/>
        </p:nvSpPr>
        <p:spPr>
          <a:xfrm>
            <a:off x="190500" y="11880533"/>
            <a:ext cx="24058880" cy="683895"/>
          </a:xfrm>
          <a:prstGeom prst="rect">
            <a:avLst/>
          </a:prstGeom>
          <a:noFill/>
          <a:ln w="12700">
            <a:noFill/>
          </a:ln>
        </p:spPr>
        <p:txBody>
          <a:bodyPr wrap="square" lIns="37881" tIns="37881" rIns="37881" bIns="37881" anchor="ctr">
            <a:spAutoFit/>
          </a:bodyPr>
          <a:p>
            <a:pPr algn="ctr" eaLnBrk="1">
              <a:lnSpc>
                <a:spcPct val="110000"/>
              </a:lnSpc>
            </a:pPr>
            <a:r>
              <a:rPr lang="en-US" altLang="zh-CN" sz="3600" dirty="0">
                <a:solidFill>
                  <a:schemeClr val="accent1">
                    <a:lumMod val="50000"/>
                  </a:schemeClr>
                </a:solidFill>
                <a:latin typeface="微软雅黑" panose="020B0503020204020204" charset="-122"/>
                <a:ea typeface="微软雅黑" panose="020B0503020204020204" charset="-122"/>
                <a:cs typeface="微软雅黑" panose="020B0503020204020204" charset="-122"/>
                <a:sym typeface="Times" panose="00000500000000020000" pitchFamily="18" charset="0"/>
              </a:rPr>
              <a:t>July 11</a:t>
            </a:r>
            <a:r>
              <a:rPr lang="zh-CN" altLang="en-US" sz="3600" dirty="0">
                <a:solidFill>
                  <a:schemeClr val="accent1">
                    <a:lumMod val="50000"/>
                  </a:schemeClr>
                </a:solidFill>
                <a:latin typeface="微软雅黑" panose="020B0503020204020204" charset="-122"/>
                <a:ea typeface="微软雅黑" panose="020B0503020204020204" charset="-122"/>
                <a:cs typeface="微软雅黑" panose="020B0503020204020204" charset="-122"/>
                <a:sym typeface="Times" panose="00000500000000020000" pitchFamily="18" charset="0"/>
              </a:rPr>
              <a:t>，</a:t>
            </a:r>
            <a:r>
              <a:rPr lang="en-US" altLang="zh-CN" sz="3600" dirty="0">
                <a:solidFill>
                  <a:schemeClr val="accent1">
                    <a:lumMod val="50000"/>
                  </a:schemeClr>
                </a:solidFill>
                <a:latin typeface="微软雅黑" panose="020B0503020204020204" charset="-122"/>
                <a:ea typeface="微软雅黑" panose="020B0503020204020204" charset="-122"/>
                <a:cs typeface="微软雅黑" panose="020B0503020204020204" charset="-122"/>
                <a:sym typeface="Times" panose="00000500000000020000" pitchFamily="18" charset="0"/>
              </a:rPr>
              <a:t>2022</a:t>
            </a:r>
            <a:endParaRPr lang="en-US" altLang="zh-CN" sz="3600" dirty="0">
              <a:solidFill>
                <a:schemeClr val="accent1">
                  <a:lumMod val="50000"/>
                </a:schemeClr>
              </a:solidFill>
              <a:latin typeface="微软雅黑" panose="020B0503020204020204" charset="-122"/>
              <a:ea typeface="微软雅黑" panose="020B0503020204020204" charset="-122"/>
              <a:cs typeface="微软雅黑" panose="020B0503020204020204" charset="-122"/>
              <a:sym typeface="Times" panose="00000500000000020000" pitchFamily="18" charset="0"/>
            </a:endParaRPr>
          </a:p>
        </p:txBody>
      </p:sp>
      <p:sp>
        <p:nvSpPr>
          <p:cNvPr id="3" name="GUIZHOU TYRE CO.,LTD."/>
          <p:cNvSpPr txBox="1"/>
          <p:nvPr/>
        </p:nvSpPr>
        <p:spPr>
          <a:xfrm>
            <a:off x="162560" y="3035618"/>
            <a:ext cx="24058880" cy="3984625"/>
          </a:xfrm>
          <a:prstGeom prst="rect">
            <a:avLst/>
          </a:prstGeom>
          <a:noFill/>
          <a:ln w="12700">
            <a:noFill/>
          </a:ln>
        </p:spPr>
        <p:txBody>
          <a:bodyPr wrap="square" lIns="37881" tIns="37881" rIns="37881" bIns="37881" anchor="ctr">
            <a:spAutoFit/>
          </a:bodyPr>
          <a:p>
            <a:pPr algn="ctr" eaLnBrk="1">
              <a:lnSpc>
                <a:spcPct val="110000"/>
              </a:lnSpc>
            </a:pPr>
            <a:r>
              <a:rPr lang="en-US" sz="11500" dirty="0">
                <a:solidFill>
                  <a:schemeClr val="accent1">
                    <a:lumMod val="50000"/>
                  </a:schemeClr>
                </a:solidFill>
                <a:latin typeface="微软雅黑" panose="020B0503020204020204" charset="-122"/>
                <a:ea typeface="微软雅黑" panose="020B0503020204020204" charset="-122"/>
                <a:cs typeface="Times" panose="00000500000000020000" pitchFamily="18" charset="0"/>
                <a:sym typeface="Times" panose="00000500000000020000" pitchFamily="18" charset="0"/>
              </a:rPr>
              <a:t>GTC is Your Best Choice</a:t>
            </a:r>
            <a:endParaRPr lang="en-US" sz="11500" dirty="0">
              <a:solidFill>
                <a:schemeClr val="accent1">
                  <a:lumMod val="50000"/>
                </a:schemeClr>
              </a:solidFill>
              <a:latin typeface="微软雅黑" panose="020B0503020204020204" charset="-122"/>
              <a:ea typeface="微软雅黑" panose="020B0503020204020204" charset="-122"/>
              <a:cs typeface="Times" panose="00000500000000020000" pitchFamily="18" charset="0"/>
              <a:sym typeface="Times" panose="00000500000000020000" pitchFamily="18" charset="0"/>
            </a:endParaRPr>
          </a:p>
          <a:p>
            <a:pPr algn="ctr" eaLnBrk="1">
              <a:lnSpc>
                <a:spcPct val="110000"/>
              </a:lnSpc>
            </a:pPr>
            <a:endParaRPr lang="en-US" sz="3600" dirty="0">
              <a:solidFill>
                <a:schemeClr val="accent1">
                  <a:lumMod val="50000"/>
                </a:schemeClr>
              </a:solidFill>
              <a:latin typeface="微软雅黑" panose="020B0503020204020204" charset="-122"/>
              <a:ea typeface="微软雅黑" panose="020B0503020204020204" charset="-122"/>
              <a:cs typeface="Times" panose="00000500000000020000" pitchFamily="18" charset="0"/>
              <a:sym typeface="Times" panose="00000500000000020000" pitchFamily="18" charset="0"/>
            </a:endParaRPr>
          </a:p>
          <a:p>
            <a:pPr algn="ctr" eaLnBrk="1">
              <a:lnSpc>
                <a:spcPct val="110000"/>
              </a:lnSpc>
            </a:pPr>
            <a:r>
              <a:rPr lang="en-US" sz="8000" dirty="0">
                <a:solidFill>
                  <a:schemeClr val="accent1">
                    <a:lumMod val="50000"/>
                  </a:schemeClr>
                </a:solidFill>
                <a:latin typeface="微软雅黑" panose="020B0503020204020204" charset="-122"/>
                <a:ea typeface="微软雅黑" panose="020B0503020204020204" charset="-122"/>
                <a:cs typeface="Times" panose="00000500000000020000" pitchFamily="18" charset="0"/>
                <a:sym typeface="Times" panose="00000500000000020000" pitchFamily="18" charset="0"/>
              </a:rPr>
              <a:t>Thank You</a:t>
            </a:r>
            <a:endParaRPr lang="en-US" sz="8000" dirty="0">
              <a:solidFill>
                <a:schemeClr val="accent1">
                  <a:lumMod val="50000"/>
                </a:schemeClr>
              </a:solidFill>
              <a:latin typeface="微软雅黑" panose="020B0503020204020204" charset="-122"/>
              <a:ea typeface="微软雅黑" panose="020B0503020204020204" charset="-122"/>
              <a:cs typeface="Times" panose="00000500000000020000" pitchFamily="18" charset="0"/>
              <a:sym typeface="Times" panose="00000500000000020000" pitchFamily="18" charset="0"/>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p:pic>
        <p:nvPicPr>
          <p:cNvPr id="34" name="图片 33"/>
          <p:cNvPicPr>
            <a:picLocks noChangeAspect="1"/>
          </p:cNvPicPr>
          <p:nvPr/>
        </p:nvPicPr>
        <p:blipFill>
          <a:blip r:embed="rId1"/>
          <a:stretch>
            <a:fillRect/>
          </a:stretch>
        </p:blipFill>
        <p:spPr>
          <a:xfrm>
            <a:off x="-635" y="2911475"/>
            <a:ext cx="24385270" cy="10805160"/>
          </a:xfrm>
          <a:prstGeom prst="rect">
            <a:avLst/>
          </a:prstGeom>
        </p:spPr>
      </p:pic>
      <p:sp>
        <p:nvSpPr>
          <p:cNvPr id="110" name="Company Introductione"/>
          <p:cNvSpPr txBox="1"/>
          <p:nvPr/>
        </p:nvSpPr>
        <p:spPr>
          <a:xfrm>
            <a:off x="3184525" y="785813"/>
            <a:ext cx="6877050" cy="735013"/>
          </a:xfrm>
          <a:prstGeom prst="rect">
            <a:avLst/>
          </a:prstGeom>
          <a:ln w="12700">
            <a:miter lim="400000"/>
          </a:ln>
        </p:spPr>
        <p:txBody>
          <a:bodyPr wrap="none" lIns="71437" tIns="71437" rIns="71437" bIns="71437" anchor="ctr">
            <a:spAutoFit/>
          </a:bodyPr>
          <a:lstStyle>
            <a:lvl1pPr algn="l">
              <a:defRPr sz="4200" spc="210">
                <a:solidFill>
                  <a:srgbClr val="FFFFFF"/>
                </a:solidFill>
                <a:latin typeface="Arial" panose="020B0604020202020204"/>
                <a:ea typeface="Arial" panose="020B0604020202020204"/>
                <a:cs typeface="Arial" panose="020B0604020202020204"/>
                <a:sym typeface="Arial" panose="020B0604020202020204"/>
              </a:defRPr>
            </a:lvl1pPr>
          </a:lstStyle>
          <a:p>
            <a:pPr marL="0" marR="0" lvl="0" indent="0" algn="l" defTabSz="821055" rtl="0" eaLnBrk="1" fontAlgn="auto" latinLnBrk="0" hangingPunct="0">
              <a:lnSpc>
                <a:spcPct val="100000"/>
              </a:lnSpc>
              <a:spcBef>
                <a:spcPts val="0"/>
              </a:spcBef>
              <a:spcAft>
                <a:spcPts val="0"/>
              </a:spcAft>
              <a:buClrTx/>
              <a:buSzTx/>
              <a:buFontTx/>
              <a:buNone/>
              <a:defRPr/>
            </a:pPr>
            <a:r>
              <a:rPr kumimoji="0" sz="4200" b="1" i="0" u="none" strike="noStrike" kern="0" cap="none" spc="21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rPr>
              <a:t> Company Introductione</a:t>
            </a:r>
            <a:endParaRPr kumimoji="0" sz="4200" b="1" i="0" u="none" strike="noStrike" kern="0" cap="none" spc="21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sp>
        <p:nvSpPr>
          <p:cNvPr id="8195" name="Company Timeline"/>
          <p:cNvSpPr txBox="1"/>
          <p:nvPr/>
        </p:nvSpPr>
        <p:spPr>
          <a:xfrm>
            <a:off x="3281363" y="1574800"/>
            <a:ext cx="3216275" cy="538163"/>
          </a:xfrm>
          <a:prstGeom prst="rect">
            <a:avLst/>
          </a:prstGeom>
          <a:noFill/>
          <a:ln w="12700">
            <a:noFill/>
          </a:ln>
        </p:spPr>
        <p:txBody>
          <a:bodyPr wrap="none" lIns="71437" tIns="71437" rIns="71437" bIns="71437" anchor="ctr">
            <a:spAutoFit/>
          </a:bodyPr>
          <a:p>
            <a:pPr eaLnBrk="1"/>
            <a:r>
              <a:rPr lang="zh-CN" altLang="zh-CN" sz="2800" b="0" i="1" dirty="0">
                <a:solidFill>
                  <a:srgbClr val="FFFFFF"/>
                </a:solidFill>
                <a:latin typeface="Arial" panose="020B0604020202020204" pitchFamily="34" charset="0"/>
                <a:cs typeface="Arial" panose="020B0604020202020204" pitchFamily="34" charset="0"/>
                <a:sym typeface="Arial" panose="020B0604020202020204" pitchFamily="34" charset="0"/>
              </a:rPr>
              <a:t> Company Timeline</a:t>
            </a:r>
            <a:endParaRPr lang="zh-CN" altLang="zh-CN" sz="2800" b="0" i="1" dirty="0">
              <a:solidFill>
                <a:srgbClr val="FFFFFF"/>
              </a:solidFill>
              <a:latin typeface="Arial" panose="020B0604020202020204" pitchFamily="34" charset="0"/>
              <a:ea typeface="Arial" panose="020B0604020202020204" pitchFamily="34" charset="0"/>
              <a:sym typeface="Arial" panose="020B0604020202020204" pitchFamily="34" charset="0"/>
            </a:endParaRPr>
          </a:p>
        </p:txBody>
      </p:sp>
      <p:sp>
        <p:nvSpPr>
          <p:cNvPr id="8196" name="2"/>
          <p:cNvSpPr txBox="1"/>
          <p:nvPr/>
        </p:nvSpPr>
        <p:spPr>
          <a:xfrm>
            <a:off x="1524000" y="696913"/>
            <a:ext cx="790575" cy="1519237"/>
          </a:xfrm>
          <a:prstGeom prst="rect">
            <a:avLst/>
          </a:prstGeom>
          <a:noFill/>
          <a:ln w="12700">
            <a:noFill/>
          </a:ln>
        </p:spPr>
        <p:txBody>
          <a:bodyPr wrap="none" lIns="71437" tIns="71437" rIns="71437" bIns="71437" anchor="ctr">
            <a:spAutoFit/>
          </a:bodyPr>
          <a:p>
            <a:pPr algn="ctr" eaLnBrk="1"/>
            <a:r>
              <a:rPr lang="zh-CN" altLang="zh-CN" sz="9000" dirty="0">
                <a:solidFill>
                  <a:srgbClr val="0053A1"/>
                </a:solidFill>
                <a:latin typeface="Helvetica Neue" panose="02000503000000020004"/>
              </a:rPr>
              <a:t>2</a:t>
            </a:r>
            <a:endParaRPr lang="zh-CN" altLang="zh-CN" sz="9000" dirty="0">
              <a:solidFill>
                <a:srgbClr val="0053A1"/>
              </a:solidFill>
              <a:latin typeface="Helvetica Neue" panose="02000503000000020004"/>
            </a:endParaRPr>
          </a:p>
        </p:txBody>
      </p:sp>
      <p:sp>
        <p:nvSpPr>
          <p:cNvPr id="3" name="矩形 2"/>
          <p:cNvSpPr/>
          <p:nvPr/>
        </p:nvSpPr>
        <p:spPr>
          <a:xfrm>
            <a:off x="2557145" y="3321685"/>
            <a:ext cx="20158075" cy="9386570"/>
          </a:xfrm>
          <a:prstGeom prst="rect">
            <a:avLst/>
          </a:prstGeom>
          <a:solidFill>
            <a:schemeClr val="bg1"/>
          </a:solid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endParaRPr kumimoji="0" lang="zh-CN" altLang="en-US" sz="3000" b="0" i="0" u="none" strike="noStrike" cap="none" spc="0" normalizeH="0" baseline="0">
              <a:ln>
                <a:noFill/>
              </a:ln>
              <a:solidFill>
                <a:srgbClr val="FFFFFF"/>
              </a:solidFill>
              <a:effectLst/>
              <a:uFillTx/>
              <a:latin typeface="+mn-lt"/>
              <a:ea typeface="+mn-ea"/>
              <a:cs typeface="+mn-cs"/>
              <a:sym typeface="Helvetica Neue Medium" panose="02000503000000020004"/>
            </a:endParaRPr>
          </a:p>
        </p:txBody>
      </p:sp>
      <p:grpSp>
        <p:nvGrpSpPr>
          <p:cNvPr id="8197" name="成组"/>
          <p:cNvGrpSpPr/>
          <p:nvPr/>
        </p:nvGrpSpPr>
        <p:grpSpPr>
          <a:xfrm>
            <a:off x="2556828" y="4275773"/>
            <a:ext cx="20083462" cy="6980236"/>
            <a:chOff x="0" y="792061"/>
            <a:chExt cx="20083017" cy="6979336"/>
          </a:xfrm>
        </p:grpSpPr>
        <p:sp>
          <p:nvSpPr>
            <p:cNvPr id="113" name="线条"/>
            <p:cNvSpPr/>
            <p:nvPr/>
          </p:nvSpPr>
          <p:spPr>
            <a:xfrm>
              <a:off x="0" y="4247602"/>
              <a:ext cx="2786000" cy="0"/>
            </a:xfrm>
            <a:prstGeom prst="line">
              <a:avLst/>
            </a:prstGeom>
            <a:noFill/>
            <a:ln w="381000" cap="flat">
              <a:solidFill>
                <a:srgbClr val="929292"/>
              </a:solidFill>
              <a:prstDash val="solid"/>
              <a:miter lim="400000"/>
            </a:ln>
            <a:effectLst/>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114" name="线条"/>
            <p:cNvSpPr/>
            <p:nvPr/>
          </p:nvSpPr>
          <p:spPr>
            <a:xfrm>
              <a:off x="2866961" y="4247602"/>
              <a:ext cx="2786000" cy="0"/>
            </a:xfrm>
            <a:prstGeom prst="line">
              <a:avLst/>
            </a:prstGeom>
            <a:noFill/>
            <a:ln w="381000" cap="flat">
              <a:solidFill>
                <a:srgbClr val="929292"/>
              </a:solidFill>
              <a:prstDash val="solid"/>
              <a:miter lim="400000"/>
            </a:ln>
            <a:effectLst/>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115" name="线条"/>
            <p:cNvSpPr/>
            <p:nvPr/>
          </p:nvSpPr>
          <p:spPr>
            <a:xfrm>
              <a:off x="5745035" y="4247602"/>
              <a:ext cx="2786001" cy="0"/>
            </a:xfrm>
            <a:prstGeom prst="line">
              <a:avLst/>
            </a:prstGeom>
            <a:noFill/>
            <a:ln w="381000" cap="flat">
              <a:solidFill>
                <a:srgbClr val="929292"/>
              </a:solidFill>
              <a:prstDash val="solid"/>
              <a:miter lim="400000"/>
            </a:ln>
            <a:effectLst/>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116" name="线条"/>
            <p:cNvSpPr/>
            <p:nvPr/>
          </p:nvSpPr>
          <p:spPr>
            <a:xfrm>
              <a:off x="8662795" y="4247602"/>
              <a:ext cx="2786001" cy="0"/>
            </a:xfrm>
            <a:prstGeom prst="line">
              <a:avLst/>
            </a:prstGeom>
            <a:noFill/>
            <a:ln w="381000" cap="flat">
              <a:solidFill>
                <a:srgbClr val="929292"/>
              </a:solidFill>
              <a:prstDash val="solid"/>
              <a:miter lim="400000"/>
            </a:ln>
            <a:effectLst/>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117" name="线条"/>
            <p:cNvSpPr/>
            <p:nvPr/>
          </p:nvSpPr>
          <p:spPr>
            <a:xfrm>
              <a:off x="11547219" y="4247602"/>
              <a:ext cx="2786000" cy="0"/>
            </a:xfrm>
            <a:prstGeom prst="line">
              <a:avLst/>
            </a:prstGeom>
            <a:noFill/>
            <a:ln w="381000" cap="flat">
              <a:solidFill>
                <a:srgbClr val="929292"/>
              </a:solidFill>
              <a:prstDash val="solid"/>
              <a:miter lim="400000"/>
            </a:ln>
            <a:effectLst/>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118" name="线条"/>
            <p:cNvSpPr/>
            <p:nvPr/>
          </p:nvSpPr>
          <p:spPr>
            <a:xfrm>
              <a:off x="14415768" y="4247602"/>
              <a:ext cx="2786001" cy="0"/>
            </a:xfrm>
            <a:prstGeom prst="line">
              <a:avLst/>
            </a:prstGeom>
            <a:noFill/>
            <a:ln w="381000" cap="flat">
              <a:solidFill>
                <a:srgbClr val="929292"/>
              </a:solidFill>
              <a:prstDash val="solid"/>
              <a:miter lim="400000"/>
            </a:ln>
            <a:effectLst/>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119" name="线条"/>
            <p:cNvSpPr/>
            <p:nvPr/>
          </p:nvSpPr>
          <p:spPr>
            <a:xfrm>
              <a:off x="17297017" y="4247602"/>
              <a:ext cx="2786000" cy="0"/>
            </a:xfrm>
            <a:prstGeom prst="line">
              <a:avLst/>
            </a:prstGeom>
            <a:noFill/>
            <a:ln w="381000" cap="flat">
              <a:solidFill>
                <a:srgbClr val="929292"/>
              </a:solidFill>
              <a:prstDash val="solid"/>
              <a:miter lim="400000"/>
            </a:ln>
            <a:effectLst/>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8206" name="1977"/>
            <p:cNvSpPr txBox="1"/>
            <p:nvPr/>
          </p:nvSpPr>
          <p:spPr>
            <a:xfrm>
              <a:off x="3455949" y="3044707"/>
              <a:ext cx="1608456" cy="974218"/>
            </a:xfrm>
            <a:prstGeom prst="rect">
              <a:avLst/>
            </a:prstGeom>
            <a:noFill/>
            <a:ln w="12700">
              <a:noFill/>
            </a:ln>
          </p:spPr>
          <p:txBody>
            <a:bodyPr wrap="none" lIns="71437" tIns="71437" rIns="71437" bIns="71437" anchor="ctr">
              <a:spAutoFit/>
            </a:bodyPr>
            <a:p>
              <a:pPr algn="ctr" eaLnBrk="1"/>
              <a:r>
                <a:rPr lang="zh-CN" altLang="zh-CN" sz="5500" b="0" dirty="0">
                  <a:solidFill>
                    <a:srgbClr val="004D80"/>
                  </a:solidFill>
                  <a:latin typeface="Helvetica Neue Black Condensed"/>
                  <a:ea typeface="Helvetica Neue Black Condensed"/>
                  <a:sym typeface="Helvetica Neue Black Condensed"/>
                </a:rPr>
                <a:t>1977</a:t>
              </a:r>
              <a:endParaRPr lang="zh-CN" altLang="zh-CN" sz="5500" b="0" dirty="0">
                <a:solidFill>
                  <a:srgbClr val="004D80"/>
                </a:solidFill>
                <a:latin typeface="Helvetica Neue Black Condensed"/>
                <a:ea typeface="Helvetica Neue Black Condensed"/>
                <a:sym typeface="Helvetica Neue Black Condensed"/>
              </a:endParaRPr>
            </a:p>
          </p:txBody>
        </p:sp>
        <p:sp>
          <p:nvSpPr>
            <p:cNvPr id="8207" name="1993"/>
            <p:cNvSpPr txBox="1"/>
            <p:nvPr/>
          </p:nvSpPr>
          <p:spPr>
            <a:xfrm>
              <a:off x="6333574" y="4502181"/>
              <a:ext cx="1608456" cy="974218"/>
            </a:xfrm>
            <a:prstGeom prst="rect">
              <a:avLst/>
            </a:prstGeom>
            <a:noFill/>
            <a:ln w="12700">
              <a:noFill/>
            </a:ln>
          </p:spPr>
          <p:txBody>
            <a:bodyPr wrap="none" lIns="71437" tIns="71437" rIns="71437" bIns="71437" anchor="ctr">
              <a:spAutoFit/>
            </a:bodyPr>
            <a:p>
              <a:pPr algn="ctr" eaLnBrk="1"/>
              <a:r>
                <a:rPr lang="zh-CN" altLang="zh-CN" sz="5500" b="0" dirty="0">
                  <a:solidFill>
                    <a:schemeClr val="accent4">
                      <a:lumMod val="50000"/>
                    </a:schemeClr>
                  </a:solidFill>
                  <a:latin typeface="Helvetica Neue Black Condensed"/>
                  <a:ea typeface="Helvetica Neue Black Condensed"/>
                  <a:sym typeface="Helvetica Neue Black Condensed"/>
                </a:rPr>
                <a:t>1993</a:t>
              </a:r>
              <a:endParaRPr lang="zh-CN" altLang="zh-CN" sz="5500" b="0" dirty="0">
                <a:solidFill>
                  <a:schemeClr val="accent4">
                    <a:lumMod val="50000"/>
                  </a:schemeClr>
                </a:solidFill>
                <a:latin typeface="Helvetica Neue Black Condensed"/>
                <a:ea typeface="Helvetica Neue Black Condensed"/>
                <a:sym typeface="Helvetica Neue Black Condensed"/>
              </a:endParaRPr>
            </a:p>
          </p:txBody>
        </p:sp>
        <p:sp>
          <p:nvSpPr>
            <p:cNvPr id="8208" name="1996"/>
            <p:cNvSpPr txBox="1"/>
            <p:nvPr/>
          </p:nvSpPr>
          <p:spPr>
            <a:xfrm>
              <a:off x="9251510" y="3044707"/>
              <a:ext cx="1608456" cy="974218"/>
            </a:xfrm>
            <a:prstGeom prst="rect">
              <a:avLst/>
            </a:prstGeom>
            <a:noFill/>
            <a:ln w="12700">
              <a:noFill/>
            </a:ln>
          </p:spPr>
          <p:txBody>
            <a:bodyPr wrap="none" lIns="71437" tIns="71437" rIns="71437" bIns="71437" anchor="ctr">
              <a:spAutoFit/>
            </a:bodyPr>
            <a:p>
              <a:pPr algn="ctr" eaLnBrk="1"/>
              <a:r>
                <a:rPr lang="zh-CN" altLang="zh-CN" sz="5500" b="0" dirty="0">
                  <a:solidFill>
                    <a:srgbClr val="1EB001"/>
                  </a:solidFill>
                  <a:latin typeface="Helvetica Neue Black Condensed"/>
                  <a:ea typeface="Helvetica Neue Black Condensed"/>
                  <a:sym typeface="Helvetica Neue Black Condensed"/>
                </a:rPr>
                <a:t>1996</a:t>
              </a:r>
              <a:endParaRPr lang="zh-CN" altLang="zh-CN" sz="5500" b="0" dirty="0">
                <a:solidFill>
                  <a:srgbClr val="1EB001"/>
                </a:solidFill>
                <a:latin typeface="Helvetica Neue Black Condensed"/>
                <a:ea typeface="Helvetica Neue Black Condensed"/>
                <a:sym typeface="Helvetica Neue Black Condensed"/>
              </a:endParaRPr>
            </a:p>
          </p:txBody>
        </p:sp>
        <p:sp>
          <p:nvSpPr>
            <p:cNvPr id="8209" name="2011"/>
            <p:cNvSpPr txBox="1"/>
            <p:nvPr/>
          </p:nvSpPr>
          <p:spPr>
            <a:xfrm>
              <a:off x="12108668" y="4468772"/>
              <a:ext cx="1662853" cy="990527"/>
            </a:xfrm>
            <a:prstGeom prst="rect">
              <a:avLst/>
            </a:prstGeom>
            <a:noFill/>
            <a:ln w="12700">
              <a:noFill/>
            </a:ln>
          </p:spPr>
          <p:txBody>
            <a:bodyPr wrap="none" lIns="71437" tIns="71437" rIns="71437" bIns="71437" anchor="ctr">
              <a:spAutoFit/>
            </a:bodyPr>
            <a:p>
              <a:pPr algn="ctr" eaLnBrk="1"/>
              <a:r>
                <a:rPr lang="zh-CN" altLang="zh-CN" sz="5500" b="0" dirty="0">
                  <a:solidFill>
                    <a:srgbClr val="002060"/>
                  </a:solidFill>
                  <a:latin typeface="Helvetica Neue Black Condensed"/>
                  <a:ea typeface="Helvetica Neue Black Condensed"/>
                  <a:sym typeface="Helvetica Neue Black Condensed"/>
                </a:rPr>
                <a:t>2011</a:t>
              </a:r>
              <a:endParaRPr lang="zh-CN" altLang="zh-CN" sz="5500" b="0" dirty="0">
                <a:solidFill>
                  <a:srgbClr val="002060"/>
                </a:solidFill>
                <a:latin typeface="Helvetica Neue Black Condensed"/>
                <a:ea typeface="Helvetica Neue Black Condensed"/>
                <a:sym typeface="Helvetica Neue Black Condensed"/>
              </a:endParaRPr>
            </a:p>
          </p:txBody>
        </p:sp>
        <p:sp>
          <p:nvSpPr>
            <p:cNvPr id="8210" name="2017"/>
            <p:cNvSpPr txBox="1">
              <a:spLocks noChangeArrowheads="1"/>
            </p:cNvSpPr>
            <p:nvPr/>
          </p:nvSpPr>
          <p:spPr bwMode="auto">
            <a:xfrm>
              <a:off x="14951439" y="3023926"/>
              <a:ext cx="1715174" cy="990527"/>
            </a:xfrm>
            <a:prstGeom prst="rect">
              <a:avLst/>
            </a:prstGeom>
            <a:noFill/>
            <a:ln>
              <a:noFill/>
            </a:ln>
          </p:spPr>
          <p:txBody>
            <a:bodyPr wrap="none" lIns="71437" tIns="71437" rIns="71437" bIns="71437" anchor="ctr">
              <a:spAutoFit/>
            </a:bodyPr>
            <a:lstStyle>
              <a:lvl1pPr>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1pPr>
              <a:lvl2pPr marL="742950" indent="-285750">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2pPr>
              <a:lvl3pPr marL="1143000" indent="-228600">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3pPr>
              <a:lvl4pPr marL="1600200" indent="-228600">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4pPr>
              <a:lvl5pPr marL="2057400" indent="-228600">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5pPr>
              <a:lvl6pPr marL="2514600" indent="-228600" defTabSz="820420" eaLnBrk="0" fontAlgn="base" hangingPunct="0">
                <a:spcBef>
                  <a:spcPct val="0"/>
                </a:spcBef>
                <a:spcAft>
                  <a:spcPct val="0"/>
                </a:spcAft>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6pPr>
              <a:lvl7pPr marL="2971800" indent="-228600" defTabSz="820420" eaLnBrk="0" fontAlgn="base" hangingPunct="0">
                <a:spcBef>
                  <a:spcPct val="0"/>
                </a:spcBef>
                <a:spcAft>
                  <a:spcPct val="0"/>
                </a:spcAft>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7pPr>
              <a:lvl8pPr marL="3429000" indent="-228600" defTabSz="820420" eaLnBrk="0" fontAlgn="base" hangingPunct="0">
                <a:spcBef>
                  <a:spcPct val="0"/>
                </a:spcBef>
                <a:spcAft>
                  <a:spcPct val="0"/>
                </a:spcAft>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8pPr>
              <a:lvl9pPr marL="3886200" indent="-228600" defTabSz="820420" eaLnBrk="0" fontAlgn="base" hangingPunct="0">
                <a:spcBef>
                  <a:spcPct val="0"/>
                </a:spcBef>
                <a:spcAft>
                  <a:spcPct val="0"/>
                </a:spcAft>
                <a:defRPr sz="3200" b="1">
                  <a:solidFill>
                    <a:srgbClr val="000000"/>
                  </a:solidFill>
                  <a:latin typeface="Helvetica Neue" panose="02000503000000020004"/>
                  <a:ea typeface="Helvetica Neue" panose="02000503000000020004"/>
                  <a:cs typeface="Helvetica Neue" panose="02000503000000020004"/>
                  <a:sym typeface="Helvetica Neue" panose="02000503000000020004"/>
                </a:defRPr>
              </a:lvl9pPr>
            </a:lstStyle>
            <a:p>
              <a:pPr marL="0" marR="0" lvl="0" indent="0" algn="ctr" defTabSz="820420" rtl="0" eaLnBrk="1" fontAlgn="base" latinLnBrk="0" hangingPunct="0">
                <a:lnSpc>
                  <a:spcPct val="100000"/>
                </a:lnSpc>
                <a:spcBef>
                  <a:spcPct val="0"/>
                </a:spcBef>
                <a:spcAft>
                  <a:spcPct val="0"/>
                </a:spcAft>
                <a:buClrTx/>
                <a:buSzTx/>
                <a:buFontTx/>
                <a:buNone/>
                <a:defRPr/>
              </a:pPr>
              <a:r>
                <a:rPr kumimoji="0" lang="zh-CN" altLang="zh-CN" sz="5500" b="0" i="0" u="none" strike="noStrike" kern="1200" cap="none" spc="0" normalizeH="0" baseline="0" noProof="0" dirty="0">
                  <a:ln>
                    <a:noFill/>
                  </a:ln>
                  <a:solidFill>
                    <a:schemeClr val="accent1">
                      <a:lumMod val="50000"/>
                    </a:schemeClr>
                  </a:solidFill>
                  <a:effectLst/>
                  <a:uLnTx/>
                  <a:uFillTx/>
                  <a:latin typeface="Helvetica Neue Black Condensed"/>
                  <a:ea typeface="Helvetica Neue Black Condensed"/>
                  <a:cs typeface="Helvetica Neue Black Condensed"/>
                  <a:sym typeface="Helvetica Neue Black Condensed"/>
                </a:rPr>
                <a:t>2017</a:t>
              </a:r>
              <a:endParaRPr kumimoji="0" lang="zh-CN" altLang="zh-CN" sz="5500" b="0" i="0" u="none" strike="noStrike" kern="1200" cap="none" spc="0" normalizeH="0" baseline="0" noProof="0" dirty="0">
                <a:ln>
                  <a:noFill/>
                </a:ln>
                <a:solidFill>
                  <a:schemeClr val="accent1">
                    <a:lumMod val="50000"/>
                  </a:schemeClr>
                </a:solidFill>
                <a:effectLst/>
                <a:uLnTx/>
                <a:uFillTx/>
                <a:latin typeface="Helvetica Neue Black Condensed"/>
                <a:ea typeface="Helvetica Neue Black Condensed"/>
                <a:cs typeface="Helvetica Neue Black Condensed"/>
                <a:sym typeface="Helvetica Neue Black Condensed"/>
              </a:endParaRPr>
            </a:p>
          </p:txBody>
        </p:sp>
        <p:sp>
          <p:nvSpPr>
            <p:cNvPr id="8211" name="2018"/>
            <p:cNvSpPr txBox="1"/>
            <p:nvPr/>
          </p:nvSpPr>
          <p:spPr>
            <a:xfrm>
              <a:off x="17687880" y="4482696"/>
              <a:ext cx="2004016" cy="987933"/>
            </a:xfrm>
            <a:prstGeom prst="rect">
              <a:avLst/>
            </a:prstGeom>
            <a:noFill/>
            <a:ln w="12700">
              <a:noFill/>
            </a:ln>
          </p:spPr>
          <p:txBody>
            <a:bodyPr wrap="none" lIns="71437" tIns="71437" rIns="71437" bIns="71437" anchor="ctr">
              <a:spAutoFit/>
            </a:bodyPr>
            <a:p>
              <a:pPr algn="ctr" eaLnBrk="1"/>
              <a:r>
                <a:rPr lang="zh-CN" altLang="zh-CN" sz="5500" b="0" dirty="0">
                  <a:solidFill>
                    <a:srgbClr val="EE230C"/>
                  </a:solidFill>
                  <a:latin typeface="Helvetica Neue Black Condensed"/>
                  <a:ea typeface="Helvetica Neue Black Condensed"/>
                  <a:sym typeface="Helvetica Neue Black Condensed"/>
                </a:rPr>
                <a:t>20</a:t>
              </a:r>
              <a:r>
                <a:rPr lang="en-US" altLang="zh-CN" sz="5500" b="0" dirty="0">
                  <a:solidFill>
                    <a:srgbClr val="EE230C"/>
                  </a:solidFill>
                  <a:latin typeface="Helvetica Neue Black Condensed"/>
                  <a:ea typeface="Helvetica Neue Black Condensed"/>
                  <a:sym typeface="Helvetica Neue Black Condensed"/>
                </a:rPr>
                <a:t>22</a:t>
              </a:r>
              <a:endParaRPr lang="en-US" altLang="zh-CN" sz="5500" b="0" dirty="0">
                <a:solidFill>
                  <a:srgbClr val="EE230C"/>
                </a:solidFill>
                <a:latin typeface="Helvetica Neue Black Condensed"/>
                <a:ea typeface="Helvetica Neue Black Condensed"/>
                <a:sym typeface="Helvetica Neue Black Condensed"/>
              </a:endParaRPr>
            </a:p>
          </p:txBody>
        </p:sp>
        <p:sp>
          <p:nvSpPr>
            <p:cNvPr id="127" name="线条"/>
            <p:cNvSpPr/>
            <p:nvPr/>
          </p:nvSpPr>
          <p:spPr>
            <a:xfrm flipV="1">
              <a:off x="1393794" y="1747612"/>
              <a:ext cx="0" cy="1996817"/>
            </a:xfrm>
            <a:prstGeom prst="line">
              <a:avLst/>
            </a:prstGeom>
            <a:noFill/>
            <a:ln w="50800" cap="flat">
              <a:solidFill>
                <a:srgbClr val="929292"/>
              </a:solidFill>
              <a:prstDash val="solid"/>
              <a:miter lim="400000"/>
            </a:ln>
            <a:effectLst/>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129" name="线条"/>
            <p:cNvSpPr/>
            <p:nvPr/>
          </p:nvSpPr>
          <p:spPr>
            <a:xfrm flipV="1">
              <a:off x="7137242" y="1747612"/>
              <a:ext cx="0" cy="1996817"/>
            </a:xfrm>
            <a:prstGeom prst="line">
              <a:avLst/>
            </a:prstGeom>
            <a:noFill/>
            <a:ln w="50800" cap="flat">
              <a:solidFill>
                <a:srgbClr val="929292"/>
              </a:solidFill>
              <a:prstDash val="solid"/>
              <a:miter lim="400000"/>
            </a:ln>
            <a:effectLst/>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130" name="线条"/>
            <p:cNvSpPr/>
            <p:nvPr/>
          </p:nvSpPr>
          <p:spPr>
            <a:xfrm flipV="1">
              <a:off x="12939425" y="1747612"/>
              <a:ext cx="0" cy="1996817"/>
            </a:xfrm>
            <a:prstGeom prst="line">
              <a:avLst/>
            </a:prstGeom>
            <a:noFill/>
            <a:ln w="50800" cap="flat">
              <a:solidFill>
                <a:srgbClr val="929292"/>
              </a:solidFill>
              <a:prstDash val="solid"/>
              <a:miter lim="400000"/>
            </a:ln>
            <a:effectLst/>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131" name="线条"/>
            <p:cNvSpPr/>
            <p:nvPr/>
          </p:nvSpPr>
          <p:spPr>
            <a:xfrm flipV="1">
              <a:off x="18689223" y="1747612"/>
              <a:ext cx="0" cy="1996817"/>
            </a:xfrm>
            <a:prstGeom prst="line">
              <a:avLst/>
            </a:prstGeom>
            <a:noFill/>
            <a:ln w="50800" cap="flat">
              <a:solidFill>
                <a:srgbClr val="929292"/>
              </a:solidFill>
              <a:prstDash val="solid"/>
              <a:miter lim="400000"/>
            </a:ln>
            <a:effectLst/>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132" name="线条"/>
            <p:cNvSpPr/>
            <p:nvPr/>
          </p:nvSpPr>
          <p:spPr>
            <a:xfrm flipV="1">
              <a:off x="4260756" y="4750775"/>
              <a:ext cx="0" cy="1996817"/>
            </a:xfrm>
            <a:prstGeom prst="line">
              <a:avLst/>
            </a:prstGeom>
            <a:noFill/>
            <a:ln w="50800" cap="flat">
              <a:solidFill>
                <a:srgbClr val="929292"/>
              </a:solidFill>
              <a:prstDash val="solid"/>
              <a:miter lim="400000"/>
            </a:ln>
            <a:effectLst/>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133" name="线条"/>
            <p:cNvSpPr/>
            <p:nvPr/>
          </p:nvSpPr>
          <p:spPr>
            <a:xfrm flipV="1">
              <a:off x="10055002" y="4796806"/>
              <a:ext cx="0" cy="1996817"/>
            </a:xfrm>
            <a:prstGeom prst="line">
              <a:avLst/>
            </a:prstGeom>
            <a:noFill/>
            <a:ln w="50800" cap="flat">
              <a:solidFill>
                <a:srgbClr val="929292"/>
              </a:solidFill>
              <a:prstDash val="solid"/>
              <a:miter lim="400000"/>
            </a:ln>
            <a:effectLst/>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134" name="线条"/>
            <p:cNvSpPr/>
            <p:nvPr/>
          </p:nvSpPr>
          <p:spPr>
            <a:xfrm flipV="1">
              <a:off x="15809562" y="4750775"/>
              <a:ext cx="0" cy="1996817"/>
            </a:xfrm>
            <a:prstGeom prst="line">
              <a:avLst/>
            </a:prstGeom>
            <a:noFill/>
            <a:ln w="50800" cap="flat">
              <a:solidFill>
                <a:srgbClr val="929292"/>
              </a:solidFill>
              <a:prstDash val="solid"/>
              <a:miter lim="400000"/>
            </a:ln>
            <a:effectLst/>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148" name="圆形"/>
            <p:cNvSpPr/>
            <p:nvPr/>
          </p:nvSpPr>
          <p:spPr>
            <a:xfrm>
              <a:off x="3517822" y="6330133"/>
              <a:ext cx="1439830" cy="1441264"/>
            </a:xfrm>
            <a:prstGeom prst="ellipse">
              <a:avLst/>
            </a:prstGeom>
            <a:solidFill>
              <a:srgbClr val="929292"/>
            </a:solidFill>
            <a:ln w="12700" cap="flat">
              <a:noFill/>
              <a:miter lim="400000"/>
            </a:ln>
            <a:effectLst/>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149" name="圆形"/>
            <p:cNvSpPr/>
            <p:nvPr/>
          </p:nvSpPr>
          <p:spPr>
            <a:xfrm>
              <a:off x="9335880" y="6330133"/>
              <a:ext cx="1439831" cy="1441264"/>
            </a:xfrm>
            <a:prstGeom prst="ellipse">
              <a:avLst/>
            </a:prstGeom>
            <a:solidFill>
              <a:srgbClr val="929292"/>
            </a:solidFill>
            <a:ln w="12700" cap="flat">
              <a:noFill/>
              <a:miter lim="400000"/>
            </a:ln>
            <a:effectLst/>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150" name="圆形"/>
            <p:cNvSpPr/>
            <p:nvPr/>
          </p:nvSpPr>
          <p:spPr>
            <a:xfrm>
              <a:off x="15088853" y="6296800"/>
              <a:ext cx="1439831" cy="1441264"/>
            </a:xfrm>
            <a:prstGeom prst="ellipse">
              <a:avLst/>
            </a:prstGeom>
            <a:solidFill>
              <a:srgbClr val="929292"/>
            </a:solidFill>
            <a:ln w="12700" cap="flat">
              <a:noFill/>
              <a:miter lim="400000"/>
            </a:ln>
            <a:effectLst/>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151" name="轮胎"/>
            <p:cNvSpPr/>
            <p:nvPr/>
          </p:nvSpPr>
          <p:spPr>
            <a:xfrm>
              <a:off x="3730542" y="6528545"/>
              <a:ext cx="988990" cy="987298"/>
            </a:xfrm>
            <a:custGeom>
              <a:avLst/>
              <a:gdLst/>
              <a:ahLst/>
              <a:cxnLst>
                <a:cxn ang="0">
                  <a:pos x="wd2" y="hd2"/>
                </a:cxn>
                <a:cxn ang="5400000">
                  <a:pos x="wd2" y="hd2"/>
                </a:cxn>
                <a:cxn ang="10800000">
                  <a:pos x="wd2" y="hd2"/>
                </a:cxn>
                <a:cxn ang="16200000">
                  <a:pos x="wd2" y="hd2"/>
                </a:cxn>
              </a:cxnLst>
              <a:rect l="0" t="0" r="r" b="b"/>
              <a:pathLst>
                <a:path w="21600" h="21600" extrusionOk="0">
                  <a:moveTo>
                    <a:pt x="10530" y="0"/>
                  </a:moveTo>
                  <a:cubicBezTo>
                    <a:pt x="9422" y="27"/>
                    <a:pt x="8359" y="221"/>
                    <a:pt x="7359" y="556"/>
                  </a:cubicBezTo>
                  <a:lnTo>
                    <a:pt x="7775" y="1697"/>
                  </a:lnTo>
                  <a:cubicBezTo>
                    <a:pt x="7823" y="1838"/>
                    <a:pt x="7753" y="1995"/>
                    <a:pt x="7613" y="2043"/>
                  </a:cubicBezTo>
                  <a:cubicBezTo>
                    <a:pt x="7472" y="2092"/>
                    <a:pt x="7315" y="2022"/>
                    <a:pt x="7266" y="1881"/>
                  </a:cubicBezTo>
                  <a:lnTo>
                    <a:pt x="6851" y="735"/>
                  </a:lnTo>
                  <a:cubicBezTo>
                    <a:pt x="5841" y="1135"/>
                    <a:pt x="4901" y="1681"/>
                    <a:pt x="4064" y="2346"/>
                  </a:cubicBezTo>
                  <a:lnTo>
                    <a:pt x="4842" y="3277"/>
                  </a:lnTo>
                  <a:cubicBezTo>
                    <a:pt x="4939" y="3391"/>
                    <a:pt x="4922" y="3564"/>
                    <a:pt x="4808" y="3656"/>
                  </a:cubicBezTo>
                  <a:cubicBezTo>
                    <a:pt x="4695" y="3748"/>
                    <a:pt x="4522" y="3737"/>
                    <a:pt x="4430" y="3624"/>
                  </a:cubicBezTo>
                  <a:lnTo>
                    <a:pt x="3653" y="2692"/>
                  </a:lnTo>
                  <a:cubicBezTo>
                    <a:pt x="2848" y="3406"/>
                    <a:pt x="2145" y="4239"/>
                    <a:pt x="1584" y="5158"/>
                  </a:cubicBezTo>
                  <a:lnTo>
                    <a:pt x="2637" y="5765"/>
                  </a:lnTo>
                  <a:cubicBezTo>
                    <a:pt x="2767" y="5841"/>
                    <a:pt x="2811" y="6002"/>
                    <a:pt x="2735" y="6132"/>
                  </a:cubicBezTo>
                  <a:cubicBezTo>
                    <a:pt x="2659" y="6262"/>
                    <a:pt x="2497" y="6306"/>
                    <a:pt x="2367" y="6230"/>
                  </a:cubicBezTo>
                  <a:lnTo>
                    <a:pt x="1313" y="5625"/>
                  </a:lnTo>
                  <a:cubicBezTo>
                    <a:pt x="806" y="6560"/>
                    <a:pt x="427" y="7577"/>
                    <a:pt x="211" y="8654"/>
                  </a:cubicBezTo>
                  <a:lnTo>
                    <a:pt x="1405" y="8863"/>
                  </a:lnTo>
                  <a:cubicBezTo>
                    <a:pt x="1551" y="8890"/>
                    <a:pt x="1649" y="9031"/>
                    <a:pt x="1628" y="9177"/>
                  </a:cubicBezTo>
                  <a:cubicBezTo>
                    <a:pt x="1606" y="9323"/>
                    <a:pt x="1459" y="9421"/>
                    <a:pt x="1313" y="9399"/>
                  </a:cubicBezTo>
                  <a:lnTo>
                    <a:pt x="120" y="9188"/>
                  </a:lnTo>
                  <a:cubicBezTo>
                    <a:pt x="39" y="9712"/>
                    <a:pt x="0" y="10254"/>
                    <a:pt x="0" y="10800"/>
                  </a:cubicBezTo>
                  <a:cubicBezTo>
                    <a:pt x="0" y="11346"/>
                    <a:pt x="44" y="11888"/>
                    <a:pt x="120" y="12412"/>
                  </a:cubicBezTo>
                  <a:lnTo>
                    <a:pt x="1313" y="12201"/>
                  </a:lnTo>
                  <a:cubicBezTo>
                    <a:pt x="1459" y="12174"/>
                    <a:pt x="1601" y="12271"/>
                    <a:pt x="1628" y="12423"/>
                  </a:cubicBezTo>
                  <a:cubicBezTo>
                    <a:pt x="1655" y="12574"/>
                    <a:pt x="1556" y="12710"/>
                    <a:pt x="1405" y="12737"/>
                  </a:cubicBezTo>
                  <a:lnTo>
                    <a:pt x="211" y="12946"/>
                  </a:lnTo>
                  <a:cubicBezTo>
                    <a:pt x="427" y="14023"/>
                    <a:pt x="806" y="15040"/>
                    <a:pt x="1313" y="15975"/>
                  </a:cubicBezTo>
                  <a:lnTo>
                    <a:pt x="2367" y="15370"/>
                  </a:lnTo>
                  <a:cubicBezTo>
                    <a:pt x="2497" y="15294"/>
                    <a:pt x="2659" y="15338"/>
                    <a:pt x="2735" y="15468"/>
                  </a:cubicBezTo>
                  <a:cubicBezTo>
                    <a:pt x="2811" y="15598"/>
                    <a:pt x="2767" y="15759"/>
                    <a:pt x="2637" y="15835"/>
                  </a:cubicBezTo>
                  <a:lnTo>
                    <a:pt x="1584" y="16442"/>
                  </a:lnTo>
                  <a:cubicBezTo>
                    <a:pt x="2151" y="17367"/>
                    <a:pt x="2848" y="18194"/>
                    <a:pt x="3653" y="18908"/>
                  </a:cubicBezTo>
                  <a:lnTo>
                    <a:pt x="4430" y="17976"/>
                  </a:lnTo>
                  <a:cubicBezTo>
                    <a:pt x="4527" y="17863"/>
                    <a:pt x="4695" y="17847"/>
                    <a:pt x="4808" y="17944"/>
                  </a:cubicBezTo>
                  <a:cubicBezTo>
                    <a:pt x="4922" y="18042"/>
                    <a:pt x="4939" y="18209"/>
                    <a:pt x="4842" y="18323"/>
                  </a:cubicBezTo>
                  <a:lnTo>
                    <a:pt x="4064" y="19254"/>
                  </a:lnTo>
                  <a:cubicBezTo>
                    <a:pt x="4901" y="19925"/>
                    <a:pt x="5835" y="20470"/>
                    <a:pt x="6851" y="20865"/>
                  </a:cubicBezTo>
                  <a:lnTo>
                    <a:pt x="7266" y="19719"/>
                  </a:lnTo>
                  <a:cubicBezTo>
                    <a:pt x="7315" y="19578"/>
                    <a:pt x="7472" y="19508"/>
                    <a:pt x="7613" y="19557"/>
                  </a:cubicBezTo>
                  <a:cubicBezTo>
                    <a:pt x="7753" y="19605"/>
                    <a:pt x="7823" y="19762"/>
                    <a:pt x="7775" y="19903"/>
                  </a:cubicBezTo>
                  <a:lnTo>
                    <a:pt x="7359" y="21044"/>
                  </a:lnTo>
                  <a:cubicBezTo>
                    <a:pt x="8359" y="21379"/>
                    <a:pt x="9422" y="21573"/>
                    <a:pt x="10530" y="21600"/>
                  </a:cubicBezTo>
                  <a:lnTo>
                    <a:pt x="10530" y="20383"/>
                  </a:lnTo>
                  <a:cubicBezTo>
                    <a:pt x="10530" y="20232"/>
                    <a:pt x="10649" y="20113"/>
                    <a:pt x="10800" y="20113"/>
                  </a:cubicBezTo>
                  <a:cubicBezTo>
                    <a:pt x="10951" y="20113"/>
                    <a:pt x="11070" y="20232"/>
                    <a:pt x="11070" y="20383"/>
                  </a:cubicBezTo>
                  <a:lnTo>
                    <a:pt x="11070" y="21600"/>
                  </a:lnTo>
                  <a:cubicBezTo>
                    <a:pt x="12178" y="21573"/>
                    <a:pt x="13243" y="21379"/>
                    <a:pt x="14242" y="21044"/>
                  </a:cubicBezTo>
                  <a:lnTo>
                    <a:pt x="13825" y="19903"/>
                  </a:lnTo>
                  <a:cubicBezTo>
                    <a:pt x="13777" y="19762"/>
                    <a:pt x="13847" y="19605"/>
                    <a:pt x="13987" y="19557"/>
                  </a:cubicBezTo>
                  <a:cubicBezTo>
                    <a:pt x="14128" y="19508"/>
                    <a:pt x="14285" y="19578"/>
                    <a:pt x="14334" y="19719"/>
                  </a:cubicBezTo>
                  <a:lnTo>
                    <a:pt x="14749" y="20865"/>
                  </a:lnTo>
                  <a:cubicBezTo>
                    <a:pt x="15759" y="20465"/>
                    <a:pt x="16701" y="19919"/>
                    <a:pt x="17538" y="19254"/>
                  </a:cubicBezTo>
                  <a:lnTo>
                    <a:pt x="16760" y="18323"/>
                  </a:lnTo>
                  <a:cubicBezTo>
                    <a:pt x="16662" y="18209"/>
                    <a:pt x="16678" y="18036"/>
                    <a:pt x="16792" y="17944"/>
                  </a:cubicBezTo>
                  <a:cubicBezTo>
                    <a:pt x="16905" y="17847"/>
                    <a:pt x="17078" y="17863"/>
                    <a:pt x="17170" y="17976"/>
                  </a:cubicBezTo>
                  <a:lnTo>
                    <a:pt x="17948" y="18908"/>
                  </a:lnTo>
                  <a:cubicBezTo>
                    <a:pt x="18753" y="18194"/>
                    <a:pt x="19455" y="17361"/>
                    <a:pt x="20016" y="16442"/>
                  </a:cubicBezTo>
                  <a:lnTo>
                    <a:pt x="18963" y="15835"/>
                  </a:lnTo>
                  <a:cubicBezTo>
                    <a:pt x="18833" y="15759"/>
                    <a:pt x="18791" y="15598"/>
                    <a:pt x="18867" y="15468"/>
                  </a:cubicBezTo>
                  <a:cubicBezTo>
                    <a:pt x="18942" y="15338"/>
                    <a:pt x="19103" y="15294"/>
                    <a:pt x="19233" y="15370"/>
                  </a:cubicBezTo>
                  <a:lnTo>
                    <a:pt x="20287" y="15975"/>
                  </a:lnTo>
                  <a:cubicBezTo>
                    <a:pt x="20794" y="15040"/>
                    <a:pt x="21173" y="14023"/>
                    <a:pt x="21389" y="12946"/>
                  </a:cubicBezTo>
                  <a:lnTo>
                    <a:pt x="20195" y="12737"/>
                  </a:lnTo>
                  <a:cubicBezTo>
                    <a:pt x="20049" y="12710"/>
                    <a:pt x="19953" y="12569"/>
                    <a:pt x="19974" y="12423"/>
                  </a:cubicBezTo>
                  <a:cubicBezTo>
                    <a:pt x="19996" y="12277"/>
                    <a:pt x="20135" y="12174"/>
                    <a:pt x="20287" y="12201"/>
                  </a:cubicBezTo>
                  <a:lnTo>
                    <a:pt x="21482" y="12412"/>
                  </a:lnTo>
                  <a:cubicBezTo>
                    <a:pt x="21563" y="11888"/>
                    <a:pt x="21600" y="11346"/>
                    <a:pt x="21600" y="10800"/>
                  </a:cubicBezTo>
                  <a:cubicBezTo>
                    <a:pt x="21600" y="10254"/>
                    <a:pt x="21557" y="9712"/>
                    <a:pt x="21482" y="9188"/>
                  </a:cubicBezTo>
                  <a:lnTo>
                    <a:pt x="20287" y="9399"/>
                  </a:lnTo>
                  <a:cubicBezTo>
                    <a:pt x="20141" y="9426"/>
                    <a:pt x="20001" y="9329"/>
                    <a:pt x="19974" y="9177"/>
                  </a:cubicBezTo>
                  <a:cubicBezTo>
                    <a:pt x="19947" y="9026"/>
                    <a:pt x="20044" y="8890"/>
                    <a:pt x="20195" y="8863"/>
                  </a:cubicBezTo>
                  <a:lnTo>
                    <a:pt x="21389" y="8654"/>
                  </a:lnTo>
                  <a:cubicBezTo>
                    <a:pt x="21173" y="7577"/>
                    <a:pt x="20794" y="6560"/>
                    <a:pt x="20287" y="5625"/>
                  </a:cubicBezTo>
                  <a:lnTo>
                    <a:pt x="19233" y="6230"/>
                  </a:lnTo>
                  <a:cubicBezTo>
                    <a:pt x="19103" y="6306"/>
                    <a:pt x="18942" y="6262"/>
                    <a:pt x="18867" y="6132"/>
                  </a:cubicBezTo>
                  <a:cubicBezTo>
                    <a:pt x="18791" y="6002"/>
                    <a:pt x="18833" y="5841"/>
                    <a:pt x="18963" y="5765"/>
                  </a:cubicBezTo>
                  <a:lnTo>
                    <a:pt x="20016" y="5158"/>
                  </a:lnTo>
                  <a:cubicBezTo>
                    <a:pt x="19449" y="4233"/>
                    <a:pt x="18753" y="3406"/>
                    <a:pt x="17948" y="2692"/>
                  </a:cubicBezTo>
                  <a:lnTo>
                    <a:pt x="17170" y="3624"/>
                  </a:lnTo>
                  <a:cubicBezTo>
                    <a:pt x="17073" y="3737"/>
                    <a:pt x="16905" y="3753"/>
                    <a:pt x="16792" y="3656"/>
                  </a:cubicBezTo>
                  <a:cubicBezTo>
                    <a:pt x="16678" y="3558"/>
                    <a:pt x="16662" y="3391"/>
                    <a:pt x="16760" y="3277"/>
                  </a:cubicBezTo>
                  <a:lnTo>
                    <a:pt x="17538" y="2346"/>
                  </a:lnTo>
                  <a:cubicBezTo>
                    <a:pt x="16701" y="1675"/>
                    <a:pt x="15765" y="1130"/>
                    <a:pt x="14749" y="735"/>
                  </a:cubicBezTo>
                  <a:lnTo>
                    <a:pt x="14334" y="1881"/>
                  </a:lnTo>
                  <a:cubicBezTo>
                    <a:pt x="14285" y="2022"/>
                    <a:pt x="14128" y="2092"/>
                    <a:pt x="13987" y="2043"/>
                  </a:cubicBezTo>
                  <a:cubicBezTo>
                    <a:pt x="13847" y="1995"/>
                    <a:pt x="13777" y="1838"/>
                    <a:pt x="13825" y="1697"/>
                  </a:cubicBezTo>
                  <a:lnTo>
                    <a:pt x="14242" y="556"/>
                  </a:lnTo>
                  <a:cubicBezTo>
                    <a:pt x="13243" y="221"/>
                    <a:pt x="12178" y="27"/>
                    <a:pt x="11070" y="0"/>
                  </a:cubicBezTo>
                  <a:lnTo>
                    <a:pt x="11070" y="1217"/>
                  </a:lnTo>
                  <a:cubicBezTo>
                    <a:pt x="11070" y="1368"/>
                    <a:pt x="10951" y="1487"/>
                    <a:pt x="10800" y="1487"/>
                  </a:cubicBezTo>
                  <a:cubicBezTo>
                    <a:pt x="10649" y="1487"/>
                    <a:pt x="10530" y="1368"/>
                    <a:pt x="10530" y="1217"/>
                  </a:cubicBezTo>
                  <a:lnTo>
                    <a:pt x="10530" y="0"/>
                  </a:lnTo>
                  <a:close/>
                  <a:moveTo>
                    <a:pt x="10795" y="5121"/>
                  </a:moveTo>
                  <a:cubicBezTo>
                    <a:pt x="13928" y="5121"/>
                    <a:pt x="16468" y="7663"/>
                    <a:pt x="16468" y="10800"/>
                  </a:cubicBezTo>
                  <a:cubicBezTo>
                    <a:pt x="16468" y="13937"/>
                    <a:pt x="13928" y="16479"/>
                    <a:pt x="10795" y="16479"/>
                  </a:cubicBezTo>
                  <a:cubicBezTo>
                    <a:pt x="7661" y="16479"/>
                    <a:pt x="5122" y="13937"/>
                    <a:pt x="5122" y="10800"/>
                  </a:cubicBezTo>
                  <a:cubicBezTo>
                    <a:pt x="5122" y="7663"/>
                    <a:pt x="7661" y="5121"/>
                    <a:pt x="10795" y="5121"/>
                  </a:cubicBezTo>
                  <a:close/>
                  <a:moveTo>
                    <a:pt x="10795" y="5787"/>
                  </a:moveTo>
                  <a:cubicBezTo>
                    <a:pt x="10001" y="5787"/>
                    <a:pt x="9255" y="5970"/>
                    <a:pt x="8590" y="6294"/>
                  </a:cubicBezTo>
                  <a:lnTo>
                    <a:pt x="10245" y="8280"/>
                  </a:lnTo>
                  <a:cubicBezTo>
                    <a:pt x="10536" y="8621"/>
                    <a:pt x="11065" y="8621"/>
                    <a:pt x="11357" y="8275"/>
                  </a:cubicBezTo>
                  <a:lnTo>
                    <a:pt x="13005" y="6294"/>
                  </a:lnTo>
                  <a:cubicBezTo>
                    <a:pt x="12340" y="5964"/>
                    <a:pt x="11589" y="5787"/>
                    <a:pt x="10795" y="5787"/>
                  </a:cubicBezTo>
                  <a:close/>
                  <a:moveTo>
                    <a:pt x="7138" y="7366"/>
                  </a:moveTo>
                  <a:cubicBezTo>
                    <a:pt x="6630" y="7906"/>
                    <a:pt x="6235" y="8572"/>
                    <a:pt x="5997" y="9330"/>
                  </a:cubicBezTo>
                  <a:cubicBezTo>
                    <a:pt x="5765" y="10087"/>
                    <a:pt x="5716" y="10854"/>
                    <a:pt x="5835" y="11589"/>
                  </a:cubicBezTo>
                  <a:lnTo>
                    <a:pt x="8219" y="10589"/>
                  </a:lnTo>
                  <a:cubicBezTo>
                    <a:pt x="8629" y="10416"/>
                    <a:pt x="8786" y="9908"/>
                    <a:pt x="8543" y="9529"/>
                  </a:cubicBezTo>
                  <a:lnTo>
                    <a:pt x="7138" y="7366"/>
                  </a:lnTo>
                  <a:close/>
                  <a:moveTo>
                    <a:pt x="14464" y="7371"/>
                  </a:moveTo>
                  <a:lnTo>
                    <a:pt x="13054" y="9529"/>
                  </a:lnTo>
                  <a:cubicBezTo>
                    <a:pt x="12805" y="9908"/>
                    <a:pt x="12962" y="10415"/>
                    <a:pt x="13383" y="10594"/>
                  </a:cubicBezTo>
                  <a:lnTo>
                    <a:pt x="15765" y="11594"/>
                  </a:lnTo>
                  <a:cubicBezTo>
                    <a:pt x="15879" y="10859"/>
                    <a:pt x="15835" y="10092"/>
                    <a:pt x="15603" y="9335"/>
                  </a:cubicBezTo>
                  <a:cubicBezTo>
                    <a:pt x="15371" y="8577"/>
                    <a:pt x="14971" y="7912"/>
                    <a:pt x="14464" y="7371"/>
                  </a:cubicBezTo>
                  <a:close/>
                  <a:moveTo>
                    <a:pt x="10795" y="9588"/>
                  </a:moveTo>
                  <a:cubicBezTo>
                    <a:pt x="10485" y="9588"/>
                    <a:pt x="10175" y="9707"/>
                    <a:pt x="9939" y="9943"/>
                  </a:cubicBezTo>
                  <a:cubicBezTo>
                    <a:pt x="9466" y="10416"/>
                    <a:pt x="9466" y="11184"/>
                    <a:pt x="9939" y="11657"/>
                  </a:cubicBezTo>
                  <a:cubicBezTo>
                    <a:pt x="10412" y="12130"/>
                    <a:pt x="11178" y="12130"/>
                    <a:pt x="11651" y="11657"/>
                  </a:cubicBezTo>
                  <a:cubicBezTo>
                    <a:pt x="12123" y="11184"/>
                    <a:pt x="12123" y="10416"/>
                    <a:pt x="11651" y="9943"/>
                  </a:cubicBezTo>
                  <a:cubicBezTo>
                    <a:pt x="11415" y="9707"/>
                    <a:pt x="11105" y="9588"/>
                    <a:pt x="10795" y="9588"/>
                  </a:cubicBezTo>
                  <a:close/>
                  <a:moveTo>
                    <a:pt x="8985" y="12470"/>
                  </a:moveTo>
                  <a:cubicBezTo>
                    <a:pt x="8931" y="12470"/>
                    <a:pt x="8878" y="12475"/>
                    <a:pt x="8823" y="12487"/>
                  </a:cubicBezTo>
                  <a:lnTo>
                    <a:pt x="6311" y="13072"/>
                  </a:lnTo>
                  <a:cubicBezTo>
                    <a:pt x="6646" y="13737"/>
                    <a:pt x="7132" y="14336"/>
                    <a:pt x="7764" y="14812"/>
                  </a:cubicBezTo>
                  <a:cubicBezTo>
                    <a:pt x="8397" y="15294"/>
                    <a:pt x="9104" y="15598"/>
                    <a:pt x="9828" y="15744"/>
                  </a:cubicBezTo>
                  <a:lnTo>
                    <a:pt x="9709" y="13163"/>
                  </a:lnTo>
                  <a:cubicBezTo>
                    <a:pt x="9690" y="12765"/>
                    <a:pt x="9360" y="12472"/>
                    <a:pt x="8985" y="12470"/>
                  </a:cubicBezTo>
                  <a:close/>
                  <a:moveTo>
                    <a:pt x="12610" y="12473"/>
                  </a:moveTo>
                  <a:cubicBezTo>
                    <a:pt x="12235" y="12472"/>
                    <a:pt x="11904" y="12765"/>
                    <a:pt x="11886" y="13163"/>
                  </a:cubicBezTo>
                  <a:lnTo>
                    <a:pt x="11767" y="15744"/>
                  </a:lnTo>
                  <a:cubicBezTo>
                    <a:pt x="12497" y="15603"/>
                    <a:pt x="13204" y="15294"/>
                    <a:pt x="13830" y="14812"/>
                  </a:cubicBezTo>
                  <a:cubicBezTo>
                    <a:pt x="14463" y="14331"/>
                    <a:pt x="14949" y="13731"/>
                    <a:pt x="15284" y="13072"/>
                  </a:cubicBezTo>
                  <a:lnTo>
                    <a:pt x="12772" y="12494"/>
                  </a:lnTo>
                  <a:cubicBezTo>
                    <a:pt x="12717" y="12481"/>
                    <a:pt x="12663" y="12473"/>
                    <a:pt x="12610" y="12473"/>
                  </a:cubicBezTo>
                  <a:close/>
                </a:path>
              </a:pathLst>
            </a:custGeom>
            <a:solidFill>
              <a:srgbClr val="FFFFFF"/>
            </a:solidFill>
            <a:ln w="12700" cap="flat">
              <a:noFill/>
              <a:miter lim="400000"/>
            </a:ln>
            <a:effectLst/>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152" name="硬币"/>
            <p:cNvSpPr/>
            <p:nvPr/>
          </p:nvSpPr>
          <p:spPr>
            <a:xfrm>
              <a:off x="9562888" y="6522196"/>
              <a:ext cx="985815" cy="990472"/>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rgbClr val="FFFFFF"/>
            </a:solidFill>
            <a:ln w="12700" cap="flat">
              <a:noFill/>
              <a:miter lim="400000"/>
            </a:ln>
            <a:effectLst/>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153" name="工厂"/>
            <p:cNvSpPr/>
            <p:nvPr/>
          </p:nvSpPr>
          <p:spPr>
            <a:xfrm>
              <a:off x="15238074" y="6506323"/>
              <a:ext cx="1141388" cy="758727"/>
            </a:xfrm>
            <a:custGeom>
              <a:avLst/>
              <a:gdLst/>
              <a:ahLst/>
              <a:cxnLst>
                <a:cxn ang="0">
                  <a:pos x="wd2" y="hd2"/>
                </a:cxn>
                <a:cxn ang="5400000">
                  <a:pos x="wd2" y="hd2"/>
                </a:cxn>
                <a:cxn ang="10800000">
                  <a:pos x="wd2" y="hd2"/>
                </a:cxn>
                <a:cxn ang="16200000">
                  <a:pos x="wd2" y="hd2"/>
                </a:cxn>
              </a:cxnLst>
              <a:rect l="0" t="0" r="r" b="b"/>
              <a:pathLst>
                <a:path w="21600" h="21600" extrusionOk="0">
                  <a:moveTo>
                    <a:pt x="3898" y="0"/>
                  </a:moveTo>
                  <a:cubicBezTo>
                    <a:pt x="3750" y="0"/>
                    <a:pt x="3628" y="176"/>
                    <a:pt x="3621" y="399"/>
                  </a:cubicBezTo>
                  <a:lnTo>
                    <a:pt x="3237" y="13861"/>
                  </a:lnTo>
                  <a:lnTo>
                    <a:pt x="1804" y="13861"/>
                  </a:lnTo>
                  <a:lnTo>
                    <a:pt x="1804" y="18222"/>
                  </a:lnTo>
                  <a:lnTo>
                    <a:pt x="0" y="18222"/>
                  </a:lnTo>
                  <a:lnTo>
                    <a:pt x="0" y="21600"/>
                  </a:lnTo>
                  <a:lnTo>
                    <a:pt x="21600" y="21600"/>
                  </a:lnTo>
                  <a:lnTo>
                    <a:pt x="21600" y="18222"/>
                  </a:lnTo>
                  <a:lnTo>
                    <a:pt x="19740" y="18222"/>
                  </a:lnTo>
                  <a:lnTo>
                    <a:pt x="19740" y="11465"/>
                  </a:lnTo>
                  <a:lnTo>
                    <a:pt x="18654" y="11465"/>
                  </a:lnTo>
                  <a:lnTo>
                    <a:pt x="18654" y="6253"/>
                  </a:lnTo>
                  <a:lnTo>
                    <a:pt x="15598" y="8796"/>
                  </a:lnTo>
                  <a:lnTo>
                    <a:pt x="15598" y="6253"/>
                  </a:lnTo>
                  <a:lnTo>
                    <a:pt x="12542" y="8796"/>
                  </a:lnTo>
                  <a:lnTo>
                    <a:pt x="12542" y="6253"/>
                  </a:lnTo>
                  <a:lnTo>
                    <a:pt x="8603" y="9530"/>
                  </a:lnTo>
                  <a:lnTo>
                    <a:pt x="8603" y="13861"/>
                  </a:lnTo>
                  <a:lnTo>
                    <a:pt x="7624" y="13861"/>
                  </a:lnTo>
                  <a:lnTo>
                    <a:pt x="7239" y="399"/>
                  </a:lnTo>
                  <a:cubicBezTo>
                    <a:pt x="7233" y="176"/>
                    <a:pt x="7112" y="0"/>
                    <a:pt x="6964" y="0"/>
                  </a:cubicBezTo>
                  <a:lnTo>
                    <a:pt x="6488" y="0"/>
                  </a:lnTo>
                  <a:cubicBezTo>
                    <a:pt x="6340" y="0"/>
                    <a:pt x="6218" y="176"/>
                    <a:pt x="6212" y="399"/>
                  </a:cubicBezTo>
                  <a:lnTo>
                    <a:pt x="5827" y="13861"/>
                  </a:lnTo>
                  <a:lnTo>
                    <a:pt x="5034" y="13861"/>
                  </a:lnTo>
                  <a:lnTo>
                    <a:pt x="4651" y="399"/>
                  </a:lnTo>
                  <a:cubicBezTo>
                    <a:pt x="4644" y="176"/>
                    <a:pt x="4522" y="0"/>
                    <a:pt x="4374" y="0"/>
                  </a:cubicBezTo>
                  <a:lnTo>
                    <a:pt x="3898" y="0"/>
                  </a:lnTo>
                  <a:close/>
                </a:path>
              </a:pathLst>
            </a:custGeom>
            <a:solidFill>
              <a:srgbClr val="FFFFFF"/>
            </a:solidFill>
            <a:ln w="12700" cap="flat">
              <a:noFill/>
              <a:miter lim="400000"/>
            </a:ln>
            <a:effectLst/>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154" name="圆形"/>
            <p:cNvSpPr/>
            <p:nvPr/>
          </p:nvSpPr>
          <p:spPr>
            <a:xfrm>
              <a:off x="665147" y="819044"/>
              <a:ext cx="1441418" cy="1441264"/>
            </a:xfrm>
            <a:prstGeom prst="ellipse">
              <a:avLst/>
            </a:prstGeom>
            <a:solidFill>
              <a:srgbClr val="929292"/>
            </a:solidFill>
            <a:ln w="12700" cap="flat">
              <a:noFill/>
              <a:miter lim="400000"/>
            </a:ln>
            <a:effectLst/>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155" name="工厂"/>
            <p:cNvSpPr/>
            <p:nvPr/>
          </p:nvSpPr>
          <p:spPr>
            <a:xfrm>
              <a:off x="815957" y="1133329"/>
              <a:ext cx="1139800" cy="757140"/>
            </a:xfrm>
            <a:custGeom>
              <a:avLst/>
              <a:gdLst/>
              <a:ahLst/>
              <a:cxnLst>
                <a:cxn ang="0">
                  <a:pos x="wd2" y="hd2"/>
                </a:cxn>
                <a:cxn ang="5400000">
                  <a:pos x="wd2" y="hd2"/>
                </a:cxn>
                <a:cxn ang="10800000">
                  <a:pos x="wd2" y="hd2"/>
                </a:cxn>
                <a:cxn ang="16200000">
                  <a:pos x="wd2" y="hd2"/>
                </a:cxn>
              </a:cxnLst>
              <a:rect l="0" t="0" r="r" b="b"/>
              <a:pathLst>
                <a:path w="21600" h="21600" extrusionOk="0">
                  <a:moveTo>
                    <a:pt x="3898" y="0"/>
                  </a:moveTo>
                  <a:cubicBezTo>
                    <a:pt x="3750" y="0"/>
                    <a:pt x="3628" y="176"/>
                    <a:pt x="3621" y="399"/>
                  </a:cubicBezTo>
                  <a:lnTo>
                    <a:pt x="3237" y="13861"/>
                  </a:lnTo>
                  <a:lnTo>
                    <a:pt x="1804" y="13861"/>
                  </a:lnTo>
                  <a:lnTo>
                    <a:pt x="1804" y="18222"/>
                  </a:lnTo>
                  <a:lnTo>
                    <a:pt x="0" y="18222"/>
                  </a:lnTo>
                  <a:lnTo>
                    <a:pt x="0" y="21600"/>
                  </a:lnTo>
                  <a:lnTo>
                    <a:pt x="21600" y="21600"/>
                  </a:lnTo>
                  <a:lnTo>
                    <a:pt x="21600" y="18222"/>
                  </a:lnTo>
                  <a:lnTo>
                    <a:pt x="19740" y="18222"/>
                  </a:lnTo>
                  <a:lnTo>
                    <a:pt x="19740" y="11465"/>
                  </a:lnTo>
                  <a:lnTo>
                    <a:pt x="18654" y="11465"/>
                  </a:lnTo>
                  <a:lnTo>
                    <a:pt x="18654" y="6253"/>
                  </a:lnTo>
                  <a:lnTo>
                    <a:pt x="15598" y="8796"/>
                  </a:lnTo>
                  <a:lnTo>
                    <a:pt x="15598" y="6253"/>
                  </a:lnTo>
                  <a:lnTo>
                    <a:pt x="12542" y="8796"/>
                  </a:lnTo>
                  <a:lnTo>
                    <a:pt x="12542" y="6253"/>
                  </a:lnTo>
                  <a:lnTo>
                    <a:pt x="8603" y="9530"/>
                  </a:lnTo>
                  <a:lnTo>
                    <a:pt x="8603" y="13861"/>
                  </a:lnTo>
                  <a:lnTo>
                    <a:pt x="7624" y="13861"/>
                  </a:lnTo>
                  <a:lnTo>
                    <a:pt x="7239" y="399"/>
                  </a:lnTo>
                  <a:cubicBezTo>
                    <a:pt x="7233" y="176"/>
                    <a:pt x="7112" y="0"/>
                    <a:pt x="6964" y="0"/>
                  </a:cubicBezTo>
                  <a:lnTo>
                    <a:pt x="6488" y="0"/>
                  </a:lnTo>
                  <a:cubicBezTo>
                    <a:pt x="6340" y="0"/>
                    <a:pt x="6218" y="176"/>
                    <a:pt x="6212" y="399"/>
                  </a:cubicBezTo>
                  <a:lnTo>
                    <a:pt x="5827" y="13861"/>
                  </a:lnTo>
                  <a:lnTo>
                    <a:pt x="5034" y="13861"/>
                  </a:lnTo>
                  <a:lnTo>
                    <a:pt x="4651" y="399"/>
                  </a:lnTo>
                  <a:cubicBezTo>
                    <a:pt x="4644" y="176"/>
                    <a:pt x="4522" y="0"/>
                    <a:pt x="4374" y="0"/>
                  </a:cubicBezTo>
                  <a:lnTo>
                    <a:pt x="3898" y="0"/>
                  </a:lnTo>
                  <a:close/>
                </a:path>
              </a:pathLst>
            </a:custGeom>
            <a:solidFill>
              <a:srgbClr val="FFFFFF"/>
            </a:solidFill>
            <a:ln w="12700" cap="flat">
              <a:noFill/>
              <a:miter lim="400000"/>
            </a:ln>
            <a:effectLst/>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156" name="圆形"/>
            <p:cNvSpPr/>
            <p:nvPr/>
          </p:nvSpPr>
          <p:spPr>
            <a:xfrm>
              <a:off x="6418120" y="825393"/>
              <a:ext cx="1439831" cy="1439677"/>
            </a:xfrm>
            <a:prstGeom prst="ellipse">
              <a:avLst/>
            </a:prstGeom>
            <a:solidFill>
              <a:srgbClr val="929292"/>
            </a:solidFill>
            <a:ln w="12700" cap="flat">
              <a:noFill/>
              <a:miter lim="400000"/>
            </a:ln>
            <a:effectLst/>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157" name="圆形"/>
            <p:cNvSpPr/>
            <p:nvPr/>
          </p:nvSpPr>
          <p:spPr>
            <a:xfrm>
              <a:off x="12155218" y="825393"/>
              <a:ext cx="1439831" cy="1439677"/>
            </a:xfrm>
            <a:prstGeom prst="ellipse">
              <a:avLst/>
            </a:prstGeom>
            <a:solidFill>
              <a:srgbClr val="929292"/>
            </a:solidFill>
            <a:ln w="12700" cap="flat">
              <a:noFill/>
              <a:miter lim="400000"/>
            </a:ln>
            <a:effectLst/>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158" name="圆形"/>
            <p:cNvSpPr/>
            <p:nvPr/>
          </p:nvSpPr>
          <p:spPr>
            <a:xfrm>
              <a:off x="17892316" y="792061"/>
              <a:ext cx="1439831" cy="1439676"/>
            </a:xfrm>
            <a:prstGeom prst="ellipse">
              <a:avLst/>
            </a:prstGeom>
            <a:solidFill>
              <a:srgbClr val="929292"/>
            </a:solidFill>
            <a:ln w="12700" cap="flat">
              <a:noFill/>
              <a:miter lim="400000"/>
            </a:ln>
            <a:effectLst/>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159" name="医院"/>
            <p:cNvSpPr/>
            <p:nvPr/>
          </p:nvSpPr>
          <p:spPr>
            <a:xfrm>
              <a:off x="6583216" y="1112694"/>
              <a:ext cx="1092176" cy="853965"/>
            </a:xfrm>
            <a:custGeom>
              <a:avLst/>
              <a:gdLst/>
              <a:ahLst/>
              <a:cxnLst>
                <a:cxn ang="0">
                  <a:pos x="wd2" y="hd2"/>
                </a:cxn>
                <a:cxn ang="5400000">
                  <a:pos x="wd2" y="hd2"/>
                </a:cxn>
                <a:cxn ang="10800000">
                  <a:pos x="wd2" y="hd2"/>
                </a:cxn>
                <a:cxn ang="16200000">
                  <a:pos x="wd2" y="hd2"/>
                </a:cxn>
              </a:cxnLst>
              <a:rect l="0" t="0" r="r" b="b"/>
              <a:pathLst>
                <a:path w="21600" h="21600" extrusionOk="0">
                  <a:moveTo>
                    <a:pt x="3341" y="0"/>
                  </a:moveTo>
                  <a:lnTo>
                    <a:pt x="3341" y="3754"/>
                  </a:lnTo>
                  <a:lnTo>
                    <a:pt x="0" y="3754"/>
                  </a:lnTo>
                  <a:lnTo>
                    <a:pt x="0" y="21600"/>
                  </a:lnTo>
                  <a:lnTo>
                    <a:pt x="8297" y="21600"/>
                  </a:lnTo>
                  <a:lnTo>
                    <a:pt x="8297" y="17275"/>
                  </a:lnTo>
                  <a:lnTo>
                    <a:pt x="9939" y="17275"/>
                  </a:lnTo>
                  <a:lnTo>
                    <a:pt x="9939" y="21600"/>
                  </a:lnTo>
                  <a:lnTo>
                    <a:pt x="11595" y="21600"/>
                  </a:lnTo>
                  <a:lnTo>
                    <a:pt x="11595" y="17275"/>
                  </a:lnTo>
                  <a:lnTo>
                    <a:pt x="13239" y="17275"/>
                  </a:lnTo>
                  <a:lnTo>
                    <a:pt x="13239" y="21600"/>
                  </a:lnTo>
                  <a:lnTo>
                    <a:pt x="21600" y="21600"/>
                  </a:lnTo>
                  <a:lnTo>
                    <a:pt x="21600" y="3754"/>
                  </a:lnTo>
                  <a:lnTo>
                    <a:pt x="18195" y="3754"/>
                  </a:lnTo>
                  <a:lnTo>
                    <a:pt x="18195" y="0"/>
                  </a:lnTo>
                  <a:lnTo>
                    <a:pt x="3341" y="0"/>
                  </a:lnTo>
                  <a:close/>
                  <a:moveTo>
                    <a:pt x="4997" y="1938"/>
                  </a:moveTo>
                  <a:lnTo>
                    <a:pt x="6641" y="1938"/>
                  </a:lnTo>
                  <a:lnTo>
                    <a:pt x="6641" y="3754"/>
                  </a:lnTo>
                  <a:lnTo>
                    <a:pt x="4997" y="3754"/>
                  </a:lnTo>
                  <a:lnTo>
                    <a:pt x="4997" y="1938"/>
                  </a:lnTo>
                  <a:close/>
                  <a:moveTo>
                    <a:pt x="8297" y="1938"/>
                  </a:moveTo>
                  <a:lnTo>
                    <a:pt x="9939" y="1938"/>
                  </a:lnTo>
                  <a:lnTo>
                    <a:pt x="9939" y="3754"/>
                  </a:lnTo>
                  <a:lnTo>
                    <a:pt x="8297" y="3754"/>
                  </a:lnTo>
                  <a:lnTo>
                    <a:pt x="8297" y="1938"/>
                  </a:lnTo>
                  <a:close/>
                  <a:moveTo>
                    <a:pt x="11595" y="1938"/>
                  </a:moveTo>
                  <a:lnTo>
                    <a:pt x="13239" y="1938"/>
                  </a:lnTo>
                  <a:lnTo>
                    <a:pt x="13239" y="3754"/>
                  </a:lnTo>
                  <a:lnTo>
                    <a:pt x="11595" y="3754"/>
                  </a:lnTo>
                  <a:lnTo>
                    <a:pt x="11595" y="1938"/>
                  </a:lnTo>
                  <a:close/>
                  <a:moveTo>
                    <a:pt x="14895" y="1938"/>
                  </a:moveTo>
                  <a:lnTo>
                    <a:pt x="16538" y="1938"/>
                  </a:lnTo>
                  <a:lnTo>
                    <a:pt x="16538" y="3754"/>
                  </a:lnTo>
                  <a:lnTo>
                    <a:pt x="14895" y="3754"/>
                  </a:lnTo>
                  <a:lnTo>
                    <a:pt x="14895" y="1938"/>
                  </a:lnTo>
                  <a:close/>
                  <a:moveTo>
                    <a:pt x="1698" y="5774"/>
                  </a:moveTo>
                  <a:lnTo>
                    <a:pt x="3341" y="5774"/>
                  </a:lnTo>
                  <a:lnTo>
                    <a:pt x="3341" y="7590"/>
                  </a:lnTo>
                  <a:lnTo>
                    <a:pt x="1698" y="7590"/>
                  </a:lnTo>
                  <a:lnTo>
                    <a:pt x="1698" y="5774"/>
                  </a:lnTo>
                  <a:close/>
                  <a:moveTo>
                    <a:pt x="4997" y="5774"/>
                  </a:moveTo>
                  <a:lnTo>
                    <a:pt x="6641" y="5774"/>
                  </a:lnTo>
                  <a:lnTo>
                    <a:pt x="6641" y="7590"/>
                  </a:lnTo>
                  <a:lnTo>
                    <a:pt x="4997" y="7590"/>
                  </a:lnTo>
                  <a:lnTo>
                    <a:pt x="4997" y="5774"/>
                  </a:lnTo>
                  <a:close/>
                  <a:moveTo>
                    <a:pt x="8297" y="5774"/>
                  </a:moveTo>
                  <a:lnTo>
                    <a:pt x="9939" y="5774"/>
                  </a:lnTo>
                  <a:lnTo>
                    <a:pt x="9939" y="7590"/>
                  </a:lnTo>
                  <a:lnTo>
                    <a:pt x="8297" y="7590"/>
                  </a:lnTo>
                  <a:lnTo>
                    <a:pt x="8297" y="5774"/>
                  </a:lnTo>
                  <a:close/>
                  <a:moveTo>
                    <a:pt x="11595" y="5774"/>
                  </a:moveTo>
                  <a:lnTo>
                    <a:pt x="13239" y="5774"/>
                  </a:lnTo>
                  <a:lnTo>
                    <a:pt x="13239" y="7590"/>
                  </a:lnTo>
                  <a:lnTo>
                    <a:pt x="11595" y="7590"/>
                  </a:lnTo>
                  <a:lnTo>
                    <a:pt x="11595" y="5774"/>
                  </a:lnTo>
                  <a:close/>
                  <a:moveTo>
                    <a:pt x="14895" y="5774"/>
                  </a:moveTo>
                  <a:lnTo>
                    <a:pt x="16538" y="5774"/>
                  </a:lnTo>
                  <a:lnTo>
                    <a:pt x="16538" y="7590"/>
                  </a:lnTo>
                  <a:lnTo>
                    <a:pt x="14895" y="7590"/>
                  </a:lnTo>
                  <a:lnTo>
                    <a:pt x="14895" y="5774"/>
                  </a:lnTo>
                  <a:close/>
                  <a:moveTo>
                    <a:pt x="18195" y="5774"/>
                  </a:moveTo>
                  <a:lnTo>
                    <a:pt x="19838" y="5774"/>
                  </a:lnTo>
                  <a:lnTo>
                    <a:pt x="19838" y="7590"/>
                  </a:lnTo>
                  <a:lnTo>
                    <a:pt x="18195" y="7590"/>
                  </a:lnTo>
                  <a:lnTo>
                    <a:pt x="18195" y="5774"/>
                  </a:lnTo>
                  <a:close/>
                  <a:moveTo>
                    <a:pt x="1698" y="9608"/>
                  </a:moveTo>
                  <a:lnTo>
                    <a:pt x="3341" y="9608"/>
                  </a:lnTo>
                  <a:lnTo>
                    <a:pt x="3341" y="11424"/>
                  </a:lnTo>
                  <a:lnTo>
                    <a:pt x="1698" y="11424"/>
                  </a:lnTo>
                  <a:lnTo>
                    <a:pt x="1698" y="9608"/>
                  </a:lnTo>
                  <a:close/>
                  <a:moveTo>
                    <a:pt x="4997" y="9608"/>
                  </a:moveTo>
                  <a:lnTo>
                    <a:pt x="6641" y="9608"/>
                  </a:lnTo>
                  <a:lnTo>
                    <a:pt x="6641" y="11424"/>
                  </a:lnTo>
                  <a:lnTo>
                    <a:pt x="4997" y="11424"/>
                  </a:lnTo>
                  <a:lnTo>
                    <a:pt x="4997" y="9608"/>
                  </a:lnTo>
                  <a:close/>
                  <a:moveTo>
                    <a:pt x="14895" y="9608"/>
                  </a:moveTo>
                  <a:lnTo>
                    <a:pt x="16538" y="9608"/>
                  </a:lnTo>
                  <a:lnTo>
                    <a:pt x="16538" y="11424"/>
                  </a:lnTo>
                  <a:lnTo>
                    <a:pt x="14895" y="11424"/>
                  </a:lnTo>
                  <a:lnTo>
                    <a:pt x="14895" y="9608"/>
                  </a:lnTo>
                  <a:close/>
                  <a:moveTo>
                    <a:pt x="18195" y="9608"/>
                  </a:moveTo>
                  <a:lnTo>
                    <a:pt x="19838" y="9608"/>
                  </a:lnTo>
                  <a:lnTo>
                    <a:pt x="19838" y="11424"/>
                  </a:lnTo>
                  <a:lnTo>
                    <a:pt x="18195" y="11424"/>
                  </a:lnTo>
                  <a:lnTo>
                    <a:pt x="18195" y="9608"/>
                  </a:lnTo>
                  <a:close/>
                  <a:moveTo>
                    <a:pt x="10799" y="9711"/>
                  </a:moveTo>
                  <a:cubicBezTo>
                    <a:pt x="11937" y="9711"/>
                    <a:pt x="12861" y="10893"/>
                    <a:pt x="12861" y="12350"/>
                  </a:cubicBezTo>
                  <a:cubicBezTo>
                    <a:pt x="12861" y="13806"/>
                    <a:pt x="11937" y="14988"/>
                    <a:pt x="10799" y="14988"/>
                  </a:cubicBezTo>
                  <a:cubicBezTo>
                    <a:pt x="9661" y="14988"/>
                    <a:pt x="8739" y="13806"/>
                    <a:pt x="8739" y="12350"/>
                  </a:cubicBezTo>
                  <a:cubicBezTo>
                    <a:pt x="8739" y="10893"/>
                    <a:pt x="9661" y="9711"/>
                    <a:pt x="10799" y="9711"/>
                  </a:cubicBezTo>
                  <a:close/>
                  <a:moveTo>
                    <a:pt x="10314" y="10706"/>
                  </a:moveTo>
                  <a:lnTo>
                    <a:pt x="10314" y="11729"/>
                  </a:lnTo>
                  <a:lnTo>
                    <a:pt x="9515" y="11729"/>
                  </a:lnTo>
                  <a:lnTo>
                    <a:pt x="9515" y="12970"/>
                  </a:lnTo>
                  <a:lnTo>
                    <a:pt x="10314" y="12970"/>
                  </a:lnTo>
                  <a:lnTo>
                    <a:pt x="10314" y="13993"/>
                  </a:lnTo>
                  <a:lnTo>
                    <a:pt x="11284" y="13993"/>
                  </a:lnTo>
                  <a:lnTo>
                    <a:pt x="11284" y="12970"/>
                  </a:lnTo>
                  <a:lnTo>
                    <a:pt x="12083" y="12970"/>
                  </a:lnTo>
                  <a:lnTo>
                    <a:pt x="12083" y="11729"/>
                  </a:lnTo>
                  <a:lnTo>
                    <a:pt x="11284" y="11729"/>
                  </a:lnTo>
                  <a:lnTo>
                    <a:pt x="11284" y="10706"/>
                  </a:lnTo>
                  <a:lnTo>
                    <a:pt x="10314" y="10706"/>
                  </a:lnTo>
                  <a:close/>
                  <a:moveTo>
                    <a:pt x="1698" y="13442"/>
                  </a:moveTo>
                  <a:lnTo>
                    <a:pt x="3341" y="13442"/>
                  </a:lnTo>
                  <a:lnTo>
                    <a:pt x="3341" y="15257"/>
                  </a:lnTo>
                  <a:lnTo>
                    <a:pt x="1698" y="15257"/>
                  </a:lnTo>
                  <a:lnTo>
                    <a:pt x="1698" y="13442"/>
                  </a:lnTo>
                  <a:close/>
                  <a:moveTo>
                    <a:pt x="4997" y="13442"/>
                  </a:moveTo>
                  <a:lnTo>
                    <a:pt x="6641" y="13442"/>
                  </a:lnTo>
                  <a:lnTo>
                    <a:pt x="6641" y="15257"/>
                  </a:lnTo>
                  <a:lnTo>
                    <a:pt x="4997" y="15257"/>
                  </a:lnTo>
                  <a:lnTo>
                    <a:pt x="4997" y="13442"/>
                  </a:lnTo>
                  <a:close/>
                  <a:moveTo>
                    <a:pt x="14895" y="13442"/>
                  </a:moveTo>
                  <a:lnTo>
                    <a:pt x="16538" y="13442"/>
                  </a:lnTo>
                  <a:lnTo>
                    <a:pt x="16538" y="15257"/>
                  </a:lnTo>
                  <a:lnTo>
                    <a:pt x="14895" y="15257"/>
                  </a:lnTo>
                  <a:lnTo>
                    <a:pt x="14895" y="13442"/>
                  </a:lnTo>
                  <a:close/>
                  <a:moveTo>
                    <a:pt x="18195" y="13442"/>
                  </a:moveTo>
                  <a:lnTo>
                    <a:pt x="19838" y="13442"/>
                  </a:lnTo>
                  <a:lnTo>
                    <a:pt x="19838" y="15257"/>
                  </a:lnTo>
                  <a:lnTo>
                    <a:pt x="18195" y="15257"/>
                  </a:lnTo>
                  <a:lnTo>
                    <a:pt x="18195" y="13442"/>
                  </a:lnTo>
                  <a:close/>
                  <a:moveTo>
                    <a:pt x="1698" y="17275"/>
                  </a:moveTo>
                  <a:lnTo>
                    <a:pt x="3341" y="17275"/>
                  </a:lnTo>
                  <a:lnTo>
                    <a:pt x="3341" y="19091"/>
                  </a:lnTo>
                  <a:lnTo>
                    <a:pt x="1698" y="19091"/>
                  </a:lnTo>
                  <a:lnTo>
                    <a:pt x="1698" y="17275"/>
                  </a:lnTo>
                  <a:close/>
                  <a:moveTo>
                    <a:pt x="4997" y="17275"/>
                  </a:moveTo>
                  <a:lnTo>
                    <a:pt x="6641" y="17275"/>
                  </a:lnTo>
                  <a:lnTo>
                    <a:pt x="6641" y="19091"/>
                  </a:lnTo>
                  <a:lnTo>
                    <a:pt x="4997" y="19091"/>
                  </a:lnTo>
                  <a:lnTo>
                    <a:pt x="4997" y="17275"/>
                  </a:lnTo>
                  <a:close/>
                  <a:moveTo>
                    <a:pt x="14895" y="17275"/>
                  </a:moveTo>
                  <a:lnTo>
                    <a:pt x="16538" y="17275"/>
                  </a:lnTo>
                  <a:lnTo>
                    <a:pt x="16538" y="19091"/>
                  </a:lnTo>
                  <a:lnTo>
                    <a:pt x="14895" y="19091"/>
                  </a:lnTo>
                  <a:lnTo>
                    <a:pt x="14895" y="17275"/>
                  </a:lnTo>
                  <a:close/>
                  <a:moveTo>
                    <a:pt x="18195" y="17275"/>
                  </a:moveTo>
                  <a:lnTo>
                    <a:pt x="19838" y="17275"/>
                  </a:lnTo>
                  <a:lnTo>
                    <a:pt x="19838" y="19091"/>
                  </a:lnTo>
                  <a:lnTo>
                    <a:pt x="18195" y="19091"/>
                  </a:lnTo>
                  <a:lnTo>
                    <a:pt x="18195" y="17275"/>
                  </a:lnTo>
                  <a:close/>
                </a:path>
              </a:pathLst>
            </a:custGeom>
            <a:solidFill>
              <a:srgbClr val="FFFFFF"/>
            </a:solidFill>
            <a:ln w="12700" cap="flat">
              <a:noFill/>
              <a:miter lim="400000"/>
            </a:ln>
            <a:effectLst/>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160" name="工厂"/>
            <p:cNvSpPr/>
            <p:nvPr/>
          </p:nvSpPr>
          <p:spPr>
            <a:xfrm>
              <a:off x="12304439" y="1133329"/>
              <a:ext cx="1141388" cy="757140"/>
            </a:xfrm>
            <a:custGeom>
              <a:avLst/>
              <a:gdLst/>
              <a:ahLst/>
              <a:cxnLst>
                <a:cxn ang="0">
                  <a:pos x="wd2" y="hd2"/>
                </a:cxn>
                <a:cxn ang="5400000">
                  <a:pos x="wd2" y="hd2"/>
                </a:cxn>
                <a:cxn ang="10800000">
                  <a:pos x="wd2" y="hd2"/>
                </a:cxn>
                <a:cxn ang="16200000">
                  <a:pos x="wd2" y="hd2"/>
                </a:cxn>
              </a:cxnLst>
              <a:rect l="0" t="0" r="r" b="b"/>
              <a:pathLst>
                <a:path w="21600" h="21600" extrusionOk="0">
                  <a:moveTo>
                    <a:pt x="3898" y="0"/>
                  </a:moveTo>
                  <a:cubicBezTo>
                    <a:pt x="3750" y="0"/>
                    <a:pt x="3628" y="176"/>
                    <a:pt x="3621" y="399"/>
                  </a:cubicBezTo>
                  <a:lnTo>
                    <a:pt x="3237" y="13861"/>
                  </a:lnTo>
                  <a:lnTo>
                    <a:pt x="1804" y="13861"/>
                  </a:lnTo>
                  <a:lnTo>
                    <a:pt x="1804" y="18222"/>
                  </a:lnTo>
                  <a:lnTo>
                    <a:pt x="0" y="18222"/>
                  </a:lnTo>
                  <a:lnTo>
                    <a:pt x="0" y="21600"/>
                  </a:lnTo>
                  <a:lnTo>
                    <a:pt x="21600" y="21600"/>
                  </a:lnTo>
                  <a:lnTo>
                    <a:pt x="21600" y="18222"/>
                  </a:lnTo>
                  <a:lnTo>
                    <a:pt x="19740" y="18222"/>
                  </a:lnTo>
                  <a:lnTo>
                    <a:pt x="19740" y="11465"/>
                  </a:lnTo>
                  <a:lnTo>
                    <a:pt x="18654" y="11465"/>
                  </a:lnTo>
                  <a:lnTo>
                    <a:pt x="18654" y="6253"/>
                  </a:lnTo>
                  <a:lnTo>
                    <a:pt x="15598" y="8796"/>
                  </a:lnTo>
                  <a:lnTo>
                    <a:pt x="15598" y="6253"/>
                  </a:lnTo>
                  <a:lnTo>
                    <a:pt x="12542" y="8796"/>
                  </a:lnTo>
                  <a:lnTo>
                    <a:pt x="12542" y="6253"/>
                  </a:lnTo>
                  <a:lnTo>
                    <a:pt x="8603" y="9530"/>
                  </a:lnTo>
                  <a:lnTo>
                    <a:pt x="8603" y="13861"/>
                  </a:lnTo>
                  <a:lnTo>
                    <a:pt x="7624" y="13861"/>
                  </a:lnTo>
                  <a:lnTo>
                    <a:pt x="7239" y="399"/>
                  </a:lnTo>
                  <a:cubicBezTo>
                    <a:pt x="7233" y="176"/>
                    <a:pt x="7112" y="0"/>
                    <a:pt x="6964" y="0"/>
                  </a:cubicBezTo>
                  <a:lnTo>
                    <a:pt x="6488" y="0"/>
                  </a:lnTo>
                  <a:cubicBezTo>
                    <a:pt x="6340" y="0"/>
                    <a:pt x="6218" y="176"/>
                    <a:pt x="6212" y="399"/>
                  </a:cubicBezTo>
                  <a:lnTo>
                    <a:pt x="5827" y="13861"/>
                  </a:lnTo>
                  <a:lnTo>
                    <a:pt x="5034" y="13861"/>
                  </a:lnTo>
                  <a:lnTo>
                    <a:pt x="4651" y="399"/>
                  </a:lnTo>
                  <a:cubicBezTo>
                    <a:pt x="4644" y="176"/>
                    <a:pt x="4522" y="0"/>
                    <a:pt x="4374" y="0"/>
                  </a:cubicBezTo>
                  <a:lnTo>
                    <a:pt x="3898" y="0"/>
                  </a:lnTo>
                  <a:close/>
                </a:path>
              </a:pathLst>
            </a:custGeom>
            <a:solidFill>
              <a:srgbClr val="FFFFFF"/>
            </a:solidFill>
            <a:ln w="12700" cap="flat">
              <a:noFill/>
              <a:miter lim="400000"/>
            </a:ln>
            <a:effectLst/>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161" name="现金"/>
            <p:cNvSpPr/>
            <p:nvPr/>
          </p:nvSpPr>
          <p:spPr>
            <a:xfrm>
              <a:off x="18016138" y="1299995"/>
              <a:ext cx="1192187" cy="4888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0071"/>
                  </a:lnTo>
                  <a:lnTo>
                    <a:pt x="21600" y="0"/>
                  </a:lnTo>
                  <a:lnTo>
                    <a:pt x="0" y="0"/>
                  </a:lnTo>
                  <a:close/>
                  <a:moveTo>
                    <a:pt x="3019" y="1846"/>
                  </a:moveTo>
                  <a:lnTo>
                    <a:pt x="9380" y="1846"/>
                  </a:lnTo>
                  <a:cubicBezTo>
                    <a:pt x="8379" y="3482"/>
                    <a:pt x="7686" y="6872"/>
                    <a:pt x="7686" y="10802"/>
                  </a:cubicBezTo>
                  <a:cubicBezTo>
                    <a:pt x="7686" y="14732"/>
                    <a:pt x="8379" y="18118"/>
                    <a:pt x="9380" y="19754"/>
                  </a:cubicBezTo>
                  <a:lnTo>
                    <a:pt x="3019" y="19754"/>
                  </a:lnTo>
                  <a:cubicBezTo>
                    <a:pt x="2835" y="16931"/>
                    <a:pt x="1920" y="14704"/>
                    <a:pt x="762" y="14256"/>
                  </a:cubicBezTo>
                  <a:lnTo>
                    <a:pt x="762" y="7344"/>
                  </a:lnTo>
                  <a:cubicBezTo>
                    <a:pt x="1920" y="6896"/>
                    <a:pt x="2835" y="4669"/>
                    <a:pt x="3019" y="1846"/>
                  </a:cubicBezTo>
                  <a:close/>
                  <a:moveTo>
                    <a:pt x="12080" y="1846"/>
                  </a:moveTo>
                  <a:lnTo>
                    <a:pt x="18581" y="1846"/>
                  </a:lnTo>
                  <a:cubicBezTo>
                    <a:pt x="18765" y="4669"/>
                    <a:pt x="19678" y="6896"/>
                    <a:pt x="20836" y="7344"/>
                  </a:cubicBezTo>
                  <a:lnTo>
                    <a:pt x="20836" y="14256"/>
                  </a:lnTo>
                  <a:cubicBezTo>
                    <a:pt x="19678" y="14704"/>
                    <a:pt x="18765" y="16931"/>
                    <a:pt x="18581" y="19754"/>
                  </a:cubicBezTo>
                  <a:lnTo>
                    <a:pt x="12080" y="19754"/>
                  </a:lnTo>
                  <a:cubicBezTo>
                    <a:pt x="13080" y="18118"/>
                    <a:pt x="13772" y="14732"/>
                    <a:pt x="13772" y="10802"/>
                  </a:cubicBezTo>
                  <a:cubicBezTo>
                    <a:pt x="13772" y="6872"/>
                    <a:pt x="13080" y="3482"/>
                    <a:pt x="12080" y="1846"/>
                  </a:cubicBezTo>
                  <a:close/>
                  <a:moveTo>
                    <a:pt x="4544" y="7884"/>
                  </a:moveTo>
                  <a:cubicBezTo>
                    <a:pt x="4232" y="7884"/>
                    <a:pt x="3921" y="8174"/>
                    <a:pt x="3683" y="8754"/>
                  </a:cubicBezTo>
                  <a:cubicBezTo>
                    <a:pt x="3208" y="9913"/>
                    <a:pt x="3208" y="11795"/>
                    <a:pt x="3683" y="12953"/>
                  </a:cubicBezTo>
                  <a:cubicBezTo>
                    <a:pt x="4159" y="14112"/>
                    <a:pt x="4929" y="14112"/>
                    <a:pt x="5404" y="12953"/>
                  </a:cubicBezTo>
                  <a:cubicBezTo>
                    <a:pt x="5880" y="11795"/>
                    <a:pt x="5880" y="9913"/>
                    <a:pt x="5404" y="8754"/>
                  </a:cubicBezTo>
                  <a:cubicBezTo>
                    <a:pt x="5167" y="8174"/>
                    <a:pt x="4855" y="7884"/>
                    <a:pt x="4544" y="7884"/>
                  </a:cubicBezTo>
                  <a:close/>
                  <a:moveTo>
                    <a:pt x="16914" y="7884"/>
                  </a:moveTo>
                  <a:cubicBezTo>
                    <a:pt x="16603" y="7884"/>
                    <a:pt x="16291" y="8174"/>
                    <a:pt x="16054" y="8754"/>
                  </a:cubicBezTo>
                  <a:cubicBezTo>
                    <a:pt x="15578" y="9913"/>
                    <a:pt x="15578" y="11795"/>
                    <a:pt x="16054" y="12953"/>
                  </a:cubicBezTo>
                  <a:cubicBezTo>
                    <a:pt x="16529" y="14112"/>
                    <a:pt x="17301" y="14112"/>
                    <a:pt x="17776" y="12953"/>
                  </a:cubicBezTo>
                  <a:cubicBezTo>
                    <a:pt x="18252" y="11795"/>
                    <a:pt x="18252" y="9913"/>
                    <a:pt x="17776" y="8754"/>
                  </a:cubicBezTo>
                  <a:cubicBezTo>
                    <a:pt x="17539" y="8174"/>
                    <a:pt x="17226" y="7884"/>
                    <a:pt x="16914" y="7884"/>
                  </a:cubicBezTo>
                  <a:close/>
                </a:path>
              </a:pathLst>
            </a:custGeom>
            <a:solidFill>
              <a:srgbClr val="FFFFFF"/>
            </a:solidFill>
            <a:ln w="12700" cap="flat">
              <a:noFill/>
              <a:miter lim="400000"/>
            </a:ln>
            <a:effectLst/>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grpSp>
      <p:sp>
        <p:nvSpPr>
          <p:cNvPr id="19" name="文本框 18"/>
          <p:cNvSpPr txBox="1"/>
          <p:nvPr/>
        </p:nvSpPr>
        <p:spPr>
          <a:xfrm>
            <a:off x="2741930" y="9109710"/>
            <a:ext cx="2376805" cy="88074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rPr>
              <a:t>Established</a:t>
            </a:r>
            <a:endPar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endParaRPr>
          </a:p>
          <a:p>
            <a:pPr marL="0" marR="0" indent="0" algn="ctr" defTabSz="821055"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rPr>
              <a:t>Factory</a:t>
            </a:r>
            <a:endPar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endParaRPr>
          </a:p>
        </p:txBody>
      </p:sp>
      <p:sp>
        <p:nvSpPr>
          <p:cNvPr id="20" name="文本框 19"/>
          <p:cNvSpPr txBox="1"/>
          <p:nvPr/>
        </p:nvSpPr>
        <p:spPr>
          <a:xfrm>
            <a:off x="2741930" y="10382568"/>
            <a:ext cx="2376805" cy="198882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rPr>
              <a:t>Established Factory in Guizhou, China 1st Tyre Set Produced</a:t>
            </a:r>
            <a:endPar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endParaRPr>
          </a:p>
        </p:txBody>
      </p:sp>
      <p:sp>
        <p:nvSpPr>
          <p:cNvPr id="21" name="文本框 20"/>
          <p:cNvSpPr txBox="1"/>
          <p:nvPr/>
        </p:nvSpPr>
        <p:spPr>
          <a:xfrm>
            <a:off x="5423535" y="5454650"/>
            <a:ext cx="2502535" cy="88074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rPr>
              <a:t>New </a:t>
            </a:r>
            <a:endPar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endParaRPr>
          </a:p>
          <a:p>
            <a:pPr marL="0" marR="0" indent="0" algn="ctr" defTabSz="821055"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rPr>
              <a:t>Product</a:t>
            </a:r>
            <a:endPar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endParaRPr>
          </a:p>
        </p:txBody>
      </p:sp>
      <p:sp>
        <p:nvSpPr>
          <p:cNvPr id="22" name="文本框 21"/>
          <p:cNvSpPr txBox="1"/>
          <p:nvPr/>
        </p:nvSpPr>
        <p:spPr>
          <a:xfrm>
            <a:off x="5424170" y="3611880"/>
            <a:ext cx="2502535" cy="16192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rPr>
              <a:t>New Product Line  -1ST OTR Tyre Set Produced</a:t>
            </a:r>
            <a:endPar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endParaRPr>
          </a:p>
        </p:txBody>
      </p:sp>
      <p:sp>
        <p:nvSpPr>
          <p:cNvPr id="23" name="文本框 22"/>
          <p:cNvSpPr txBox="1"/>
          <p:nvPr/>
        </p:nvSpPr>
        <p:spPr>
          <a:xfrm>
            <a:off x="8507095" y="9109710"/>
            <a:ext cx="2376805" cy="88074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rPr>
              <a:t>Overseas</a:t>
            </a:r>
            <a:endPar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endParaRPr>
          </a:p>
          <a:p>
            <a:pPr marL="0" marR="0" indent="0" algn="ctr" defTabSz="821055"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rPr>
              <a:t>Business</a:t>
            </a:r>
            <a:endPar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endParaRPr>
          </a:p>
        </p:txBody>
      </p:sp>
      <p:sp>
        <p:nvSpPr>
          <p:cNvPr id="24" name="文本框 23"/>
          <p:cNvSpPr txBox="1"/>
          <p:nvPr/>
        </p:nvSpPr>
        <p:spPr>
          <a:xfrm>
            <a:off x="8497570" y="10013315"/>
            <a:ext cx="2376805" cy="272732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rPr>
              <a:t>Established Guizhou Tyre I/E Co., LTD</a:t>
            </a:r>
            <a:endPar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endParaRPr>
          </a:p>
          <a:p>
            <a:pPr marL="0" marR="0" indent="0" algn="ctr" defTabSz="821055"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rPr>
              <a:t>Start Overseas  Business with Worldwide Partners</a:t>
            </a:r>
            <a:endPar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endParaRPr>
          </a:p>
        </p:txBody>
      </p:sp>
      <p:sp>
        <p:nvSpPr>
          <p:cNvPr id="25" name="文本框 24"/>
          <p:cNvSpPr txBox="1"/>
          <p:nvPr/>
        </p:nvSpPr>
        <p:spPr>
          <a:xfrm>
            <a:off x="11266170" y="5467350"/>
            <a:ext cx="2501900" cy="88074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rPr>
              <a:t>Stock</a:t>
            </a:r>
            <a:endPar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endParaRPr>
          </a:p>
          <a:p>
            <a:pPr marL="0" marR="0" indent="0" algn="ctr" defTabSz="821055"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rPr>
              <a:t>Exchange</a:t>
            </a:r>
            <a:endPar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endParaRPr>
          </a:p>
        </p:txBody>
      </p:sp>
      <p:sp>
        <p:nvSpPr>
          <p:cNvPr id="26" name="文本框 25"/>
          <p:cNvSpPr txBox="1"/>
          <p:nvPr/>
        </p:nvSpPr>
        <p:spPr>
          <a:xfrm>
            <a:off x="11266170" y="3439795"/>
            <a:ext cx="2502535" cy="198882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rPr>
              <a:t>Became Public Trading Company Listed in Shenzen Stock Exchange</a:t>
            </a:r>
            <a:endPar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endParaRPr>
          </a:p>
        </p:txBody>
      </p:sp>
      <p:sp>
        <p:nvSpPr>
          <p:cNvPr id="27" name="文本框 26"/>
          <p:cNvSpPr txBox="1"/>
          <p:nvPr/>
        </p:nvSpPr>
        <p:spPr>
          <a:xfrm>
            <a:off x="14349095" y="9122410"/>
            <a:ext cx="2376805" cy="88074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rPr>
              <a:t>New</a:t>
            </a:r>
            <a:endPar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endParaRPr>
          </a:p>
          <a:p>
            <a:pPr marL="0" marR="0" indent="0" algn="ctr" defTabSz="821055"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rPr>
              <a:t>Factory</a:t>
            </a:r>
            <a:endPar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endParaRPr>
          </a:p>
        </p:txBody>
      </p:sp>
      <p:sp>
        <p:nvSpPr>
          <p:cNvPr id="28" name="文本框 27"/>
          <p:cNvSpPr txBox="1"/>
          <p:nvPr/>
        </p:nvSpPr>
        <p:spPr>
          <a:xfrm>
            <a:off x="14339570" y="10580053"/>
            <a:ext cx="2376805" cy="16192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rPr>
              <a:t>Completed New Factory Project in Mainland China</a:t>
            </a:r>
            <a:endPar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endParaRPr>
          </a:p>
        </p:txBody>
      </p:sp>
      <p:sp>
        <p:nvSpPr>
          <p:cNvPr id="29" name="文本框 28"/>
          <p:cNvSpPr txBox="1"/>
          <p:nvPr/>
        </p:nvSpPr>
        <p:spPr>
          <a:xfrm>
            <a:off x="17089120" y="5480050"/>
            <a:ext cx="2501900" cy="88074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rPr>
              <a:t>Vietnam</a:t>
            </a:r>
            <a:endPar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endParaRPr>
          </a:p>
          <a:p>
            <a:pPr marL="0" marR="0" indent="0" algn="ctr" defTabSz="821055"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rPr>
              <a:t>Factory</a:t>
            </a:r>
            <a:endPar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endParaRPr>
          </a:p>
        </p:txBody>
      </p:sp>
      <p:sp>
        <p:nvSpPr>
          <p:cNvPr id="30" name="文本框 29"/>
          <p:cNvSpPr txBox="1"/>
          <p:nvPr/>
        </p:nvSpPr>
        <p:spPr>
          <a:xfrm>
            <a:off x="17089120" y="3452495"/>
            <a:ext cx="2502535" cy="198882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rPr>
              <a:t>Started New Tyre Manufacturing Factory Project in Vietnam</a:t>
            </a:r>
            <a:endPar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endParaRPr>
          </a:p>
        </p:txBody>
      </p:sp>
      <p:sp>
        <p:nvSpPr>
          <p:cNvPr id="31" name="文本框 30"/>
          <p:cNvSpPr txBox="1"/>
          <p:nvPr/>
        </p:nvSpPr>
        <p:spPr>
          <a:xfrm>
            <a:off x="20057745" y="9135111"/>
            <a:ext cx="2376805" cy="88074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rPr>
              <a:t>V</a:t>
            </a:r>
            <a:r>
              <a:rPr kumimoji="0" lang="en-US" altLang="zh-CN"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rPr>
              <a:t>ietnam Factory Reach 1.2M TBR</a:t>
            </a:r>
            <a:endParaRPr kumimoji="0" lang="en-US" altLang="zh-CN"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endParaRPr>
          </a:p>
        </p:txBody>
      </p:sp>
      <p:sp>
        <p:nvSpPr>
          <p:cNvPr id="32" name="文本框 31"/>
          <p:cNvSpPr txBox="1"/>
          <p:nvPr/>
        </p:nvSpPr>
        <p:spPr>
          <a:xfrm>
            <a:off x="20048220" y="10407968"/>
            <a:ext cx="2376805" cy="198882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r>
              <a:rPr kumimoji="0" lang="en-US" altLang="zh-CN"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rPr>
              <a:t>Chinese Factory Reach 8.13M Capacity  including 4 categories.</a:t>
            </a:r>
            <a:endParaRPr kumimoji="0" lang="en-US" altLang="zh-CN" sz="2400" b="1" i="0" u="none" strike="noStrike" cap="none" spc="0" normalizeH="0" baseline="0">
              <a:ln>
                <a:noFill/>
              </a:ln>
              <a:solidFill>
                <a:schemeClr val="tx1">
                  <a:lumMod val="75000"/>
                  <a:lumOff val="25000"/>
                </a:schemeClr>
              </a:solidFill>
              <a:effectLst/>
              <a:uFillTx/>
              <a:latin typeface="等线" panose="02010600030101010101" charset="-122"/>
              <a:ea typeface="等线" panose="02010600030101010101" charset="-122"/>
              <a:cs typeface="Helvetica Neue" panose="02000503000000020004"/>
              <a:sym typeface="Helvetica Neue" panose="02000503000000020004"/>
            </a:endParaRPr>
          </a:p>
        </p:txBody>
      </p:sp>
      <p:sp>
        <p:nvSpPr>
          <p:cNvPr id="33" name="1977"/>
          <p:cNvSpPr txBox="1"/>
          <p:nvPr/>
        </p:nvSpPr>
        <p:spPr>
          <a:xfrm>
            <a:off x="2837555" y="7986162"/>
            <a:ext cx="2184400" cy="988060"/>
          </a:xfrm>
          <a:prstGeom prst="rect">
            <a:avLst/>
          </a:prstGeom>
          <a:noFill/>
          <a:ln w="12700">
            <a:noFill/>
          </a:ln>
        </p:spPr>
        <p:txBody>
          <a:bodyPr wrap="none" lIns="71437" tIns="71437" rIns="71437" bIns="71437" anchor="ctr">
            <a:spAutoFit/>
          </a:bodyPr>
          <a:p>
            <a:pPr algn="ctr" eaLnBrk="1"/>
            <a:r>
              <a:rPr lang="zh-CN" altLang="zh-CN" sz="5500" b="0" dirty="0">
                <a:solidFill>
                  <a:srgbClr val="0070C0"/>
                </a:solidFill>
                <a:latin typeface="Helvetica Neue Black Condensed"/>
                <a:ea typeface="Helvetica Neue Black Condensed"/>
                <a:sym typeface="Helvetica Neue Black Condensed"/>
              </a:rPr>
              <a:t>19</a:t>
            </a:r>
            <a:r>
              <a:rPr lang="en-US" altLang="zh-CN" sz="5500" b="0" dirty="0">
                <a:solidFill>
                  <a:srgbClr val="0070C0"/>
                </a:solidFill>
                <a:latin typeface="Helvetica Neue Black Condensed"/>
                <a:ea typeface="Helvetica Neue Black Condensed"/>
                <a:sym typeface="Helvetica Neue Black Condensed"/>
              </a:rPr>
              <a:t>58</a:t>
            </a:r>
            <a:endParaRPr lang="en-US" altLang="zh-CN" sz="5500" b="0" dirty="0">
              <a:solidFill>
                <a:srgbClr val="0070C0"/>
              </a:solidFill>
              <a:latin typeface="Helvetica Neue Black Condensed"/>
              <a:ea typeface="Helvetica Neue Black Condensed"/>
              <a:sym typeface="Helvetica Neue Black Condense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 name="图片 33"/>
          <p:cNvPicPr>
            <a:picLocks noChangeAspect="1"/>
          </p:cNvPicPr>
          <p:nvPr/>
        </p:nvPicPr>
        <p:blipFill>
          <a:blip r:embed="rId1"/>
          <a:stretch>
            <a:fillRect/>
          </a:stretch>
        </p:blipFill>
        <p:spPr>
          <a:xfrm>
            <a:off x="-635" y="2910840"/>
            <a:ext cx="24385270" cy="10805160"/>
          </a:xfrm>
          <a:prstGeom prst="rect">
            <a:avLst/>
          </a:prstGeom>
        </p:spPr>
      </p:pic>
      <p:sp>
        <p:nvSpPr>
          <p:cNvPr id="164" name="矩形"/>
          <p:cNvSpPr/>
          <p:nvPr/>
        </p:nvSpPr>
        <p:spPr>
          <a:xfrm>
            <a:off x="-23812" y="2944813"/>
            <a:ext cx="24431625" cy="10755313"/>
          </a:xfrm>
          <a:prstGeom prst="rect">
            <a:avLst/>
          </a:prstGeom>
          <a:noFill/>
          <a:ln w="12700">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pic>
        <p:nvPicPr>
          <p:cNvPr id="165" name="未标题-1.png" descr="未标题-1.png"/>
          <p:cNvPicPr>
            <a:picLocks noChangeAspect="1"/>
          </p:cNvPicPr>
          <p:nvPr/>
        </p:nvPicPr>
        <p:blipFill>
          <a:blip r:embed="rId2"/>
          <a:stretch>
            <a:fillRect/>
          </a:stretch>
        </p:blipFill>
        <p:spPr>
          <a:xfrm>
            <a:off x="2908300" y="3316288"/>
            <a:ext cx="12599988" cy="9304338"/>
          </a:xfrm>
          <a:prstGeom prst="rect">
            <a:avLst/>
          </a:prstGeom>
          <a:ln w="12700">
            <a:miter lim="400000"/>
            <a:headEnd/>
            <a:tailEnd/>
          </a:ln>
          <a:effectLst>
            <a:outerShdw blurRad="520700" dist="207859" dir="5400000" rotWithShape="0">
              <a:srgbClr val="000000">
                <a:alpha val="50000"/>
              </a:srgbClr>
            </a:outerShdw>
          </a:effectLst>
        </p:spPr>
      </p:pic>
      <p:sp>
        <p:nvSpPr>
          <p:cNvPr id="166" name="Domestic Sales Network"/>
          <p:cNvSpPr txBox="1"/>
          <p:nvPr/>
        </p:nvSpPr>
        <p:spPr>
          <a:xfrm>
            <a:off x="3184525" y="785813"/>
            <a:ext cx="7113588" cy="735013"/>
          </a:xfrm>
          <a:prstGeom prst="rect">
            <a:avLst/>
          </a:prstGeom>
          <a:ln w="12700">
            <a:miter lim="400000"/>
          </a:ln>
        </p:spPr>
        <p:txBody>
          <a:bodyPr wrap="none" lIns="71437" tIns="71437" rIns="71437" bIns="71437" anchor="ctr">
            <a:spAutoFit/>
          </a:bodyPr>
          <a:lstStyle>
            <a:lvl1pPr algn="l">
              <a:defRPr sz="4200" spc="210">
                <a:solidFill>
                  <a:srgbClr val="FFFFFF"/>
                </a:solidFill>
                <a:latin typeface="Arial" panose="020B0604020202020204"/>
                <a:ea typeface="Arial" panose="020B0604020202020204"/>
                <a:cs typeface="Arial" panose="020B0604020202020204"/>
                <a:sym typeface="Arial" panose="020B0604020202020204"/>
              </a:defRPr>
            </a:lvl1pPr>
          </a:lstStyle>
          <a:p>
            <a:pPr marL="0" marR="0" lvl="0" indent="0" algn="l" defTabSz="821055" rtl="0" eaLnBrk="1" fontAlgn="auto" latinLnBrk="0" hangingPunct="0">
              <a:lnSpc>
                <a:spcPct val="100000"/>
              </a:lnSpc>
              <a:spcBef>
                <a:spcPts val="0"/>
              </a:spcBef>
              <a:spcAft>
                <a:spcPts val="0"/>
              </a:spcAft>
              <a:buClrTx/>
              <a:buSzTx/>
              <a:buFontTx/>
              <a:buNone/>
              <a:defRPr/>
            </a:pPr>
            <a:r>
              <a:rPr kumimoji="0" sz="4200" b="1" i="0" u="none" strike="noStrike" kern="0" cap="none" spc="21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rPr>
              <a:t> Domestic Sales Network</a:t>
            </a:r>
            <a:endParaRPr kumimoji="0" sz="4200" b="1" i="0" u="none" strike="noStrike" kern="0" cap="none" spc="21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sp>
        <p:nvSpPr>
          <p:cNvPr id="10245" name="Domestic Sales Network"/>
          <p:cNvSpPr txBox="1"/>
          <p:nvPr/>
        </p:nvSpPr>
        <p:spPr>
          <a:xfrm>
            <a:off x="3281363" y="1557497"/>
            <a:ext cx="4013200" cy="572770"/>
          </a:xfrm>
          <a:prstGeom prst="rect">
            <a:avLst/>
          </a:prstGeom>
          <a:noFill/>
          <a:ln w="12700">
            <a:noFill/>
          </a:ln>
        </p:spPr>
        <p:txBody>
          <a:bodyPr wrap="none" lIns="71437" tIns="71437" rIns="71437" bIns="71437" anchor="ctr">
            <a:spAutoFit/>
          </a:bodyPr>
          <a:p>
            <a:pPr eaLnBrk="1"/>
            <a:r>
              <a:rPr lang="zh-CN" altLang="zh-CN" sz="2800" b="0" i="1" dirty="0">
                <a:solidFill>
                  <a:srgbClr val="FFFFFF"/>
                </a:solidFill>
                <a:latin typeface="Arial" panose="020B0604020202020204" pitchFamily="34" charset="0"/>
                <a:cs typeface="Arial" panose="020B0604020202020204" pitchFamily="34" charset="0"/>
                <a:sym typeface="Arial" panose="020B0604020202020204" pitchFamily="34" charset="0"/>
              </a:rPr>
              <a:t>Domestic Sales Network</a:t>
            </a:r>
            <a:endParaRPr lang="zh-CN" altLang="zh-CN" sz="2800" b="0" i="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0246" name="3"/>
          <p:cNvSpPr txBox="1"/>
          <p:nvPr/>
        </p:nvSpPr>
        <p:spPr>
          <a:xfrm>
            <a:off x="1556068" y="700564"/>
            <a:ext cx="718820" cy="1527175"/>
          </a:xfrm>
          <a:prstGeom prst="rect">
            <a:avLst/>
          </a:prstGeom>
          <a:noFill/>
          <a:ln w="12700">
            <a:noFill/>
          </a:ln>
        </p:spPr>
        <p:txBody>
          <a:bodyPr wrap="square" lIns="71437" tIns="71437" rIns="71437" bIns="71437" anchor="ctr">
            <a:spAutoFit/>
          </a:bodyPr>
          <a:p>
            <a:pPr algn="ctr" eaLnBrk="1"/>
            <a:r>
              <a:rPr lang="en-US" altLang="zh-CN" sz="9000" dirty="0">
                <a:solidFill>
                  <a:srgbClr val="0053A1"/>
                </a:solidFill>
                <a:latin typeface="Helvetica Neue" panose="02000503000000020004"/>
              </a:rPr>
              <a:t>3</a:t>
            </a:r>
            <a:endParaRPr lang="en-US" altLang="zh-CN" sz="9000" dirty="0">
              <a:solidFill>
                <a:srgbClr val="0053A1"/>
              </a:solidFill>
              <a:latin typeface="Helvetica Neue" panose="02000503000000020004"/>
            </a:endParaRPr>
          </a:p>
        </p:txBody>
      </p:sp>
      <p:sp>
        <p:nvSpPr>
          <p:cNvPr id="10247" name="IN CHINA"/>
          <p:cNvSpPr txBox="1"/>
          <p:nvPr/>
        </p:nvSpPr>
        <p:spPr>
          <a:xfrm>
            <a:off x="17402810" y="3679190"/>
            <a:ext cx="4657090" cy="1372870"/>
          </a:xfrm>
          <a:prstGeom prst="rect">
            <a:avLst/>
          </a:prstGeom>
          <a:noFill/>
          <a:ln w="12700">
            <a:noFill/>
          </a:ln>
        </p:spPr>
        <p:txBody>
          <a:bodyPr wrap="none" lIns="71437" tIns="71437" rIns="71437" bIns="71437" anchor="ctr">
            <a:spAutoFit/>
          </a:bodyPr>
          <a:p>
            <a:pPr algn="r" eaLnBrk="1"/>
            <a:r>
              <a:rPr lang="zh-CN" altLang="zh-CN" sz="8000" dirty="0">
                <a:latin typeface="Arial" panose="020B0604020202020204" pitchFamily="34" charset="0"/>
                <a:cs typeface="Arial" panose="020B0604020202020204" pitchFamily="34" charset="0"/>
              </a:rPr>
              <a:t>IN CHINA</a:t>
            </a:r>
            <a:endParaRPr lang="zh-CN" altLang="zh-CN" sz="8000" dirty="0">
              <a:latin typeface="Arial" panose="020B0604020202020204" pitchFamily="34" charset="0"/>
              <a:cs typeface="Arial" panose="020B0604020202020204" pitchFamily="34" charset="0"/>
            </a:endParaRPr>
          </a:p>
        </p:txBody>
      </p:sp>
      <p:pic>
        <p:nvPicPr>
          <p:cNvPr id="10248" name="图像" descr="图像"/>
          <p:cNvPicPr>
            <a:picLocks noChangeAspect="1"/>
          </p:cNvPicPr>
          <p:nvPr/>
        </p:nvPicPr>
        <p:blipFill>
          <a:blip r:embed="rId3"/>
          <a:stretch>
            <a:fillRect/>
          </a:stretch>
        </p:blipFill>
        <p:spPr>
          <a:xfrm>
            <a:off x="15724188" y="3937000"/>
            <a:ext cx="1398587" cy="858838"/>
          </a:xfrm>
          <a:prstGeom prst="rect">
            <a:avLst/>
          </a:prstGeom>
          <a:noFill/>
          <a:ln w="12700">
            <a:noFill/>
          </a:ln>
        </p:spPr>
      </p:pic>
      <p:sp>
        <p:nvSpPr>
          <p:cNvPr id="171" name="圆形"/>
          <p:cNvSpPr/>
          <p:nvPr/>
        </p:nvSpPr>
        <p:spPr>
          <a:xfrm>
            <a:off x="5614988" y="5467350"/>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172" name="圆形"/>
          <p:cNvSpPr/>
          <p:nvPr/>
        </p:nvSpPr>
        <p:spPr>
          <a:xfrm>
            <a:off x="7051675" y="7866063"/>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173" name="圆形"/>
          <p:cNvSpPr/>
          <p:nvPr/>
        </p:nvSpPr>
        <p:spPr>
          <a:xfrm>
            <a:off x="11850688" y="8555038"/>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174" name="圆形"/>
          <p:cNvSpPr/>
          <p:nvPr/>
        </p:nvSpPr>
        <p:spPr>
          <a:xfrm>
            <a:off x="12963525" y="4867275"/>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175" name="圆形"/>
          <p:cNvSpPr/>
          <p:nvPr/>
        </p:nvSpPr>
        <p:spPr>
          <a:xfrm>
            <a:off x="12963525" y="5864225"/>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176" name="圆形"/>
          <p:cNvSpPr/>
          <p:nvPr/>
        </p:nvSpPr>
        <p:spPr>
          <a:xfrm>
            <a:off x="12412663" y="6318250"/>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177" name="圆形"/>
          <p:cNvSpPr/>
          <p:nvPr/>
        </p:nvSpPr>
        <p:spPr>
          <a:xfrm>
            <a:off x="8475663" y="9304338"/>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178" name="圆形"/>
          <p:cNvSpPr/>
          <p:nvPr/>
        </p:nvSpPr>
        <p:spPr>
          <a:xfrm>
            <a:off x="11220450" y="9869488"/>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179" name="圆形"/>
          <p:cNvSpPr/>
          <p:nvPr/>
        </p:nvSpPr>
        <p:spPr>
          <a:xfrm>
            <a:off x="8772525" y="8210550"/>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180" name="圆形"/>
          <p:cNvSpPr/>
          <p:nvPr/>
        </p:nvSpPr>
        <p:spPr>
          <a:xfrm>
            <a:off x="10612438" y="8432800"/>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181" name="圆形"/>
          <p:cNvSpPr/>
          <p:nvPr/>
        </p:nvSpPr>
        <p:spPr>
          <a:xfrm>
            <a:off x="9736138" y="8432800"/>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182" name="圆形"/>
          <p:cNvSpPr/>
          <p:nvPr/>
        </p:nvSpPr>
        <p:spPr>
          <a:xfrm>
            <a:off x="11414125" y="7747000"/>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183" name="圆形"/>
          <p:cNvSpPr/>
          <p:nvPr/>
        </p:nvSpPr>
        <p:spPr>
          <a:xfrm>
            <a:off x="9736138" y="6746875"/>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184" name="圆形"/>
          <p:cNvSpPr/>
          <p:nvPr/>
        </p:nvSpPr>
        <p:spPr>
          <a:xfrm>
            <a:off x="11850688" y="10217150"/>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185" name="圆形"/>
          <p:cNvSpPr/>
          <p:nvPr/>
        </p:nvSpPr>
        <p:spPr>
          <a:xfrm>
            <a:off x="10463213" y="10012363"/>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186" name="圆形"/>
          <p:cNvSpPr/>
          <p:nvPr/>
        </p:nvSpPr>
        <p:spPr>
          <a:xfrm>
            <a:off x="10802938" y="10995025"/>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187" name="圆形"/>
          <p:cNvSpPr/>
          <p:nvPr/>
        </p:nvSpPr>
        <p:spPr>
          <a:xfrm>
            <a:off x="12057063" y="9559925"/>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188" name="圆形"/>
          <p:cNvSpPr/>
          <p:nvPr/>
        </p:nvSpPr>
        <p:spPr>
          <a:xfrm>
            <a:off x="11169650" y="6467475"/>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189" name="圆形"/>
          <p:cNvSpPr/>
          <p:nvPr/>
        </p:nvSpPr>
        <p:spPr>
          <a:xfrm>
            <a:off x="10302875" y="7456488"/>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190" name="圆形"/>
          <p:cNvSpPr/>
          <p:nvPr/>
        </p:nvSpPr>
        <p:spPr>
          <a:xfrm>
            <a:off x="11414125" y="8924925"/>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graphicFrame>
        <p:nvGraphicFramePr>
          <p:cNvPr id="191" name="表格"/>
          <p:cNvGraphicFramePr/>
          <p:nvPr>
            <p:custDataLst>
              <p:tags r:id="rId4"/>
            </p:custDataLst>
          </p:nvPr>
        </p:nvGraphicFramePr>
        <p:xfrm>
          <a:off x="15709900" y="5164138"/>
          <a:ext cx="6289676" cy="5473700"/>
        </p:xfrm>
        <a:graphic>
          <a:graphicData uri="http://schemas.openxmlformats.org/drawingml/2006/table">
            <a:tbl>
              <a:tblPr bandRow="1">
                <a:tableStyleId>{4C3C2611-4C71-4FC5-86AE-919BDF0F9419}</a:tableStyleId>
              </a:tblPr>
              <a:tblGrid>
                <a:gridCol w="1572419"/>
                <a:gridCol w="1572419"/>
                <a:gridCol w="1572419"/>
                <a:gridCol w="1572419"/>
              </a:tblGrid>
              <a:tr h="1094740">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HARBIN</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795" marR="50795" marT="50803" marB="50803"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CHANGCHUN</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795" marR="50795" marT="50803" marB="50803"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SHENYANG</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795" marR="50795" marT="50803" marB="50803"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HOHHOT</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795" marR="50795" marT="50803" marB="50803"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r>
              <a:tr h="1094740">
                <a:tc>
                  <a:txBody>
                    <a:bodyPr/>
                    <a:lstStyle/>
                    <a:p>
                      <a:pPr defTabSz="914400">
                        <a:defRPr sz="1800"/>
                      </a:pPr>
                      <a:r>
                        <a:rPr sz="1700" dirty="0">
                          <a:solidFill>
                            <a:srgbClr val="FFFFFF"/>
                          </a:solidFill>
                          <a:latin typeface="Arial" panose="020B0604020202020204" pitchFamily="34" charset="0"/>
                          <a:cs typeface="Arial" panose="020B0604020202020204" pitchFamily="34" charset="0"/>
                          <a:sym typeface="Helvetica Neue" panose="02000503000000020004"/>
                        </a:rPr>
                        <a:t>BEIJING</a:t>
                      </a:r>
                      <a:endParaRPr sz="1700" dirty="0">
                        <a:solidFill>
                          <a:srgbClr val="FFFFFF"/>
                        </a:solidFill>
                        <a:latin typeface="Arial" panose="020B0604020202020204" pitchFamily="34" charset="0"/>
                        <a:cs typeface="Arial" panose="020B0604020202020204" pitchFamily="34" charset="0"/>
                        <a:sym typeface="Helvetica Neue" panose="02000503000000020004"/>
                      </a:endParaRPr>
                    </a:p>
                  </a:txBody>
                  <a:tcPr marL="50795" marR="50795" marT="50803" marB="50803"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TAIYUAN</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795" marR="50795" marT="50803" marB="50803"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JINNAN</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795" marR="50795" marT="50803" marB="50803"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QINGDAO</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795" marR="50795" marT="50803" marB="50803"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r>
              <a:tr h="1094740">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XINING</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795" marR="50795" marT="50803" marB="50803"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LANZHOU</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795" marR="50795" marT="50803" marB="50803"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ZHENGZHOU</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795" marR="50795" marT="50803" marB="50803"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HEFEI</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795" marR="50795" marT="50803" marB="50803"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r>
              <a:tr h="1094740">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SHANGHAI</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795" marR="50795" marT="50803" marB="50803"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HANGZHOU</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795" marR="50795" marT="50803" marB="50803"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NANCHANG</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795" marR="50795" marT="50803" marB="50803"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CHANGSHA</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795" marR="50795" marT="50803" marB="50803"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r>
              <a:tr h="1094740">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XIAMEN</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795" marR="50795" marT="50803" marB="50803"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GUANGZHOU</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795" marR="50795" marT="50803" marB="50803"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CHENGDU</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795" marR="50795" marT="50803" marB="50803"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sz="1700" dirty="0">
                          <a:solidFill>
                            <a:srgbClr val="FFFFFF"/>
                          </a:solidFill>
                          <a:latin typeface="Arial" panose="020B0604020202020204" pitchFamily="34" charset="0"/>
                          <a:cs typeface="Arial" panose="020B0604020202020204" pitchFamily="34" charset="0"/>
                          <a:sym typeface="Helvetica Neue" panose="02000503000000020004"/>
                        </a:rPr>
                        <a:t>KASHGAR</a:t>
                      </a:r>
                      <a:endParaRPr sz="1700" dirty="0">
                        <a:solidFill>
                          <a:srgbClr val="FFFFFF"/>
                        </a:solidFill>
                        <a:latin typeface="Arial" panose="020B0604020202020204" pitchFamily="34" charset="0"/>
                        <a:cs typeface="Arial" panose="020B0604020202020204" pitchFamily="34" charset="0"/>
                        <a:sym typeface="Helvetica Neue" panose="02000503000000020004"/>
                      </a:endParaRPr>
                    </a:p>
                  </a:txBody>
                  <a:tcPr marL="50795" marR="50795" marT="50803" marB="50803"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r>
            </a:tbl>
          </a:graphicData>
        </a:graphic>
      </p:graphicFrame>
      <p:sp>
        <p:nvSpPr>
          <p:cNvPr id="192" name="Guizhou Tire…"/>
          <p:cNvSpPr txBox="1"/>
          <p:nvPr/>
        </p:nvSpPr>
        <p:spPr>
          <a:xfrm>
            <a:off x="3824288" y="10920413"/>
            <a:ext cx="3708400" cy="1289050"/>
          </a:xfrm>
          <a:prstGeom prst="rect">
            <a:avLst/>
          </a:prstGeom>
          <a:ln w="12700">
            <a:miter lim="400000"/>
          </a:ln>
        </p:spPr>
        <p:txBody>
          <a:bodyPr lIns="71437" tIns="71437" rIns="71437" bIns="71437" anchor="ctr">
            <a:spAutoFit/>
          </a:bodyPr>
          <a:lstStyle/>
          <a:p>
            <a:pPr marR="0" defTabSz="821055" eaLnBrk="1" fontAlgn="auto">
              <a:spcBef>
                <a:spcPts val="0"/>
              </a:spcBef>
              <a:spcAft>
                <a:spcPts val="0"/>
              </a:spcAft>
              <a:buClrTx/>
              <a:buSzTx/>
              <a:buFontTx/>
              <a:buNone/>
              <a:defRPr sz="2500" b="0" spc="125"/>
            </a:pPr>
            <a:r>
              <a:rPr kumimoji="0" sz="2500" b="0" kern="0" cap="none" spc="125" normalizeH="0" baseline="0" noProof="0">
                <a:solidFill>
                  <a:srgbClr val="000000"/>
                </a:solidFill>
                <a:latin typeface="Arial" panose="020B0604020202020204" pitchFamily="34" charset="0"/>
                <a:ea typeface="Helvetica Neue" panose="02000503000000020004"/>
                <a:cs typeface="Arial" panose="020B0604020202020204" pitchFamily="34" charset="0"/>
                <a:sym typeface="Helvetica Neue" panose="02000503000000020004"/>
              </a:rPr>
              <a:t>Guizhou Tire</a:t>
            </a:r>
            <a:endParaRPr kumimoji="0" sz="2500" b="0" kern="0" cap="none" spc="125" normalizeH="0" baseline="0" noProof="0">
              <a:solidFill>
                <a:srgbClr val="000000"/>
              </a:solidFill>
              <a:latin typeface="Arial" panose="020B0604020202020204" pitchFamily="34" charset="0"/>
              <a:ea typeface="Helvetica Neue" panose="02000503000000020004"/>
              <a:cs typeface="Arial" panose="020B0604020202020204" pitchFamily="34" charset="0"/>
              <a:sym typeface="Helvetica Neue" panose="02000503000000020004"/>
            </a:endParaRPr>
          </a:p>
          <a:p>
            <a:pPr marR="0" defTabSz="821055" eaLnBrk="1" fontAlgn="auto">
              <a:spcBef>
                <a:spcPts val="0"/>
              </a:spcBef>
              <a:spcAft>
                <a:spcPts val="0"/>
              </a:spcAft>
              <a:buClrTx/>
              <a:buSzTx/>
              <a:buFontTx/>
              <a:buNone/>
              <a:defRPr sz="2500" b="0" spc="125"/>
            </a:pPr>
            <a:r>
              <a:rPr kumimoji="0" sz="2500" b="0" kern="0" cap="none" spc="125" normalizeH="0" baseline="0" noProof="0">
                <a:solidFill>
                  <a:srgbClr val="000000"/>
                </a:solidFill>
                <a:latin typeface="Arial" panose="020B0604020202020204" pitchFamily="34" charset="0"/>
                <a:ea typeface="Helvetica Neue" panose="02000503000000020004"/>
                <a:cs typeface="Arial" panose="020B0604020202020204" pitchFamily="34" charset="0"/>
                <a:sym typeface="Helvetica Neue" panose="02000503000000020004"/>
              </a:rPr>
              <a:t>Products Cover </a:t>
            </a:r>
            <a:endParaRPr kumimoji="0" sz="2500" b="0" kern="0" cap="none" spc="125" normalizeH="0" baseline="0" noProof="0">
              <a:solidFill>
                <a:srgbClr val="000000"/>
              </a:solidFill>
              <a:latin typeface="Arial" panose="020B0604020202020204" pitchFamily="34" charset="0"/>
              <a:ea typeface="Helvetica Neue" panose="02000503000000020004"/>
              <a:cs typeface="Arial" panose="020B0604020202020204" pitchFamily="34" charset="0"/>
              <a:sym typeface="Helvetica Neue" panose="02000503000000020004"/>
            </a:endParaRPr>
          </a:p>
          <a:p>
            <a:pPr marR="0" defTabSz="821055" eaLnBrk="1" fontAlgn="auto">
              <a:spcBef>
                <a:spcPts val="0"/>
              </a:spcBef>
              <a:spcAft>
                <a:spcPts val="0"/>
              </a:spcAft>
              <a:buClrTx/>
              <a:buSzTx/>
              <a:buFontTx/>
              <a:buNone/>
              <a:defRPr sz="2500" b="0" spc="125"/>
            </a:pPr>
            <a:r>
              <a:rPr kumimoji="0" sz="2500" b="0" kern="0" cap="none" spc="125" normalizeH="0" baseline="0" noProof="0">
                <a:solidFill>
                  <a:srgbClr val="000000"/>
                </a:solidFill>
                <a:latin typeface="Arial" panose="020B0604020202020204" pitchFamily="34" charset="0"/>
                <a:ea typeface="Helvetica Neue Black Condensed"/>
                <a:cs typeface="Arial" panose="020B0604020202020204" pitchFamily="34" charset="0"/>
                <a:sym typeface="Helvetica Neue Black Condensed"/>
              </a:rPr>
              <a:t>21</a:t>
            </a:r>
            <a:r>
              <a:rPr kumimoji="0" sz="2500" b="0" kern="0" cap="none" spc="125" normalizeH="0" baseline="0" noProof="0">
                <a:solidFill>
                  <a:srgbClr val="000000"/>
                </a:solidFill>
                <a:latin typeface="Arial" panose="020B0604020202020204" pitchFamily="34" charset="0"/>
                <a:ea typeface="Helvetica Neue" panose="02000503000000020004"/>
                <a:cs typeface="Arial" panose="020B0604020202020204" pitchFamily="34" charset="0"/>
                <a:sym typeface="Helvetica Neue" panose="02000503000000020004"/>
              </a:rPr>
              <a:t> Regions</a:t>
            </a:r>
            <a:endParaRPr kumimoji="0" sz="2500" b="0" kern="0" cap="none" spc="125" normalizeH="0" baseline="0" noProof="0">
              <a:solidFill>
                <a:srgbClr val="000000"/>
              </a:solidFill>
              <a:latin typeface="Arial" panose="020B0604020202020204" pitchFamily="34" charset="0"/>
              <a:ea typeface="Helvetica Neue" panose="02000503000000020004"/>
              <a:cs typeface="Arial" panose="020B0604020202020204" pitchFamily="34" charset="0"/>
              <a:sym typeface="Helvetica Neue" panose="02000503000000020004"/>
            </a:endParaRPr>
          </a:p>
        </p:txBody>
      </p:sp>
      <p:pic>
        <p:nvPicPr>
          <p:cNvPr id="10302" name="图片 3" descr="图片 3"/>
          <p:cNvPicPr>
            <a:picLocks noChangeAspect="1"/>
          </p:cNvPicPr>
          <p:nvPr/>
        </p:nvPicPr>
        <p:blipFill>
          <a:blip r:embed="rId5"/>
          <a:stretch>
            <a:fillRect/>
          </a:stretch>
        </p:blipFill>
        <p:spPr>
          <a:xfrm>
            <a:off x="18859500" y="11049000"/>
            <a:ext cx="3140075" cy="995363"/>
          </a:xfrm>
          <a:prstGeom prst="rect">
            <a:avLst/>
          </a:prstGeom>
          <a:noFill/>
          <a:ln w="25400" cap="flat" cmpd="sng">
            <a:solidFill>
              <a:srgbClr val="5E5E5E"/>
            </a:solidFill>
            <a:prstDash val="solid"/>
            <a:miter/>
            <a:headEnd type="none" w="med" len="med"/>
            <a:tailEnd type="none" w="med" len="med"/>
          </a:ln>
        </p:spPr>
      </p:pic>
      <p:pic>
        <p:nvPicPr>
          <p:cNvPr id="10303" name="图片 4" descr="图片 4"/>
          <p:cNvPicPr>
            <a:picLocks noChangeAspect="1"/>
          </p:cNvPicPr>
          <p:nvPr/>
        </p:nvPicPr>
        <p:blipFill>
          <a:blip r:embed="rId6"/>
          <a:stretch>
            <a:fillRect/>
          </a:stretch>
        </p:blipFill>
        <p:spPr>
          <a:xfrm>
            <a:off x="15760383" y="11060430"/>
            <a:ext cx="2846387" cy="995363"/>
          </a:xfrm>
          <a:prstGeom prst="rect">
            <a:avLst/>
          </a:prstGeom>
          <a:noFill/>
          <a:ln w="25400" cap="flat" cmpd="sng">
            <a:solidFill>
              <a:srgbClr val="5E5E5E"/>
            </a:solidFill>
            <a:prstDash val="solid"/>
            <a:miter/>
            <a:headEnd type="none" w="med" len="med"/>
            <a:tailEnd type="none" w="med" len="med"/>
          </a:ln>
        </p:spPr>
      </p:pic>
      <p:sp>
        <p:nvSpPr>
          <p:cNvPr id="10305" name="BEIJIN"/>
          <p:cNvSpPr txBox="1"/>
          <p:nvPr/>
        </p:nvSpPr>
        <p:spPr>
          <a:xfrm>
            <a:off x="10795000" y="6711950"/>
            <a:ext cx="979488" cy="452438"/>
          </a:xfrm>
          <a:prstGeom prst="rect">
            <a:avLst/>
          </a:prstGeom>
          <a:noFill/>
          <a:ln w="12700">
            <a:noFill/>
          </a:ln>
        </p:spPr>
        <p:txBody>
          <a:bodyPr wrap="none" lIns="71437" tIns="71437" rIns="71437" bIns="71437" anchor="ctr">
            <a:spAutoFit/>
          </a:bodyPr>
          <a:p>
            <a:pPr algn="ctr" eaLnBrk="1"/>
            <a:r>
              <a:rPr lang="zh-CN" altLang="zh-CN" sz="2000" dirty="0">
                <a:solidFill>
                  <a:srgbClr val="5E5E5E"/>
                </a:solidFill>
                <a:latin typeface="Arial" panose="020B0604020202020204" pitchFamily="34" charset="0"/>
                <a:cs typeface="Arial" panose="020B0604020202020204" pitchFamily="34" charset="0"/>
              </a:rPr>
              <a:t>BEIJIN</a:t>
            </a:r>
            <a:endParaRPr lang="zh-CN" altLang="zh-CN" sz="2000" dirty="0">
              <a:solidFill>
                <a:srgbClr val="5E5E5E"/>
              </a:solidFill>
              <a:latin typeface="Arial" panose="020B0604020202020204" pitchFamily="34" charset="0"/>
              <a:cs typeface="Arial" panose="020B0604020202020204" pitchFamily="34" charset="0"/>
            </a:endParaRPr>
          </a:p>
        </p:txBody>
      </p:sp>
      <p:sp>
        <p:nvSpPr>
          <p:cNvPr id="10306" name="GUIZHOU"/>
          <p:cNvSpPr txBox="1"/>
          <p:nvPr/>
        </p:nvSpPr>
        <p:spPr>
          <a:xfrm>
            <a:off x="8755063" y="10390188"/>
            <a:ext cx="1349375" cy="452437"/>
          </a:xfrm>
          <a:prstGeom prst="rect">
            <a:avLst/>
          </a:prstGeom>
          <a:noFill/>
          <a:ln w="12700">
            <a:noFill/>
          </a:ln>
        </p:spPr>
        <p:txBody>
          <a:bodyPr wrap="none" lIns="71437" tIns="71437" rIns="71437" bIns="71437" anchor="ctr">
            <a:spAutoFit/>
          </a:bodyPr>
          <a:p>
            <a:pPr algn="ctr" eaLnBrk="1"/>
            <a:r>
              <a:rPr lang="zh-CN" altLang="zh-CN" sz="2000" dirty="0">
                <a:solidFill>
                  <a:srgbClr val="5E5E5E"/>
                </a:solidFill>
                <a:latin typeface="Arial" panose="020B0604020202020204" pitchFamily="34" charset="0"/>
                <a:cs typeface="Arial" panose="020B0604020202020204" pitchFamily="34" charset="0"/>
              </a:rPr>
              <a:t>GUIZHOU</a:t>
            </a:r>
            <a:endParaRPr lang="zh-CN" altLang="zh-CN" sz="2000" dirty="0">
              <a:solidFill>
                <a:srgbClr val="5E5E5E"/>
              </a:solidFill>
              <a:latin typeface="Arial" panose="020B0604020202020204" pitchFamily="34" charset="0"/>
              <a:cs typeface="Arial" panose="020B0604020202020204" pitchFamily="34" charset="0"/>
            </a:endParaRPr>
          </a:p>
        </p:txBody>
      </p:sp>
      <p:sp>
        <p:nvSpPr>
          <p:cNvPr id="198" name="圆形"/>
          <p:cNvSpPr/>
          <p:nvPr/>
        </p:nvSpPr>
        <p:spPr>
          <a:xfrm>
            <a:off x="9366250" y="10139363"/>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pic>
        <p:nvPicPr>
          <p:cNvPr id="199" name="未标题-1.png" descr="未标题-1.png"/>
          <p:cNvPicPr>
            <a:picLocks noChangeAspect="1"/>
          </p:cNvPicPr>
          <p:nvPr/>
        </p:nvPicPr>
        <p:blipFill>
          <a:blip r:embed="rId7"/>
          <a:stretch>
            <a:fillRect/>
          </a:stretch>
        </p:blipFill>
        <p:spPr>
          <a:xfrm>
            <a:off x="2943225" y="3322638"/>
            <a:ext cx="12552363" cy="9269413"/>
          </a:xfrm>
          <a:prstGeom prst="rect">
            <a:avLst/>
          </a:prstGeom>
          <a:ln w="12700">
            <a:miter lim="400000"/>
            <a:headEnd/>
            <a:tailEnd/>
          </a:ln>
          <a:effectLst>
            <a:outerShdw blurRad="25400" dist="12700" dir="5400000" rotWithShape="0">
              <a:srgbClr val="000000">
                <a:alpha val="50000"/>
              </a:srgbClr>
            </a:outerShdw>
          </a:effectLst>
        </p:spPr>
      </p:pic>
      <p:grpSp>
        <p:nvGrpSpPr>
          <p:cNvPr id="10309" name="成组"/>
          <p:cNvGrpSpPr/>
          <p:nvPr/>
        </p:nvGrpSpPr>
        <p:grpSpPr>
          <a:xfrm>
            <a:off x="8615363" y="5264150"/>
            <a:ext cx="2557462" cy="1206500"/>
            <a:chOff x="0" y="212301"/>
            <a:chExt cx="2557164" cy="1206176"/>
          </a:xfrm>
        </p:grpSpPr>
        <p:sp>
          <p:nvSpPr>
            <p:cNvPr id="200" name="线条"/>
            <p:cNvSpPr/>
            <p:nvPr/>
          </p:nvSpPr>
          <p:spPr>
            <a:xfrm flipH="1" flipV="1">
              <a:off x="1206359" y="220237"/>
              <a:ext cx="1350805" cy="1198240"/>
            </a:xfrm>
            <a:prstGeom prst="line">
              <a:avLst/>
            </a:prstGeom>
            <a:noFill/>
            <a:ln w="9525" cap="flat">
              <a:solidFill>
                <a:srgbClr val="000000"/>
              </a:solidFill>
              <a:prstDash val="solid"/>
              <a:miter lim="400000"/>
            </a:ln>
            <a:effectLst/>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201" name="线条"/>
            <p:cNvSpPr/>
            <p:nvPr/>
          </p:nvSpPr>
          <p:spPr>
            <a:xfrm flipV="1">
              <a:off x="0" y="212301"/>
              <a:ext cx="1192073" cy="0"/>
            </a:xfrm>
            <a:prstGeom prst="line">
              <a:avLst/>
            </a:prstGeom>
            <a:noFill/>
            <a:ln w="9525" cap="flat">
              <a:solidFill>
                <a:srgbClr val="000000"/>
              </a:solidFill>
              <a:prstDash val="solid"/>
              <a:miter lim="400000"/>
            </a:ln>
            <a:effectLst/>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mn-lt"/>
                <a:ea typeface="+mn-ea"/>
                <a:cs typeface="+mn-cs"/>
                <a:sym typeface="Helvetica Neue Medium" panose="02000503000000020004"/>
              </a:endParaRPr>
            </a:p>
          </p:txBody>
        </p:sp>
      </p:grpSp>
      <p:sp>
        <p:nvSpPr>
          <p:cNvPr id="10310" name="BEIJIN"/>
          <p:cNvSpPr txBox="1"/>
          <p:nvPr/>
        </p:nvSpPr>
        <p:spPr>
          <a:xfrm>
            <a:off x="8456613" y="4706938"/>
            <a:ext cx="1590675" cy="636587"/>
          </a:xfrm>
          <a:prstGeom prst="rect">
            <a:avLst/>
          </a:prstGeom>
          <a:noFill/>
          <a:ln w="12700">
            <a:noFill/>
          </a:ln>
        </p:spPr>
        <p:txBody>
          <a:bodyPr wrap="none" lIns="71437" tIns="71437" rIns="71437" bIns="71437" anchor="ctr">
            <a:spAutoFit/>
          </a:bodyPr>
          <a:p>
            <a:pPr algn="ctr" eaLnBrk="1"/>
            <a:r>
              <a:rPr lang="zh-CN" altLang="zh-CN" dirty="0">
                <a:solidFill>
                  <a:srgbClr val="282828"/>
                </a:solidFill>
                <a:latin typeface="Arial" panose="020B0604020202020204" pitchFamily="34" charset="0"/>
                <a:cs typeface="Arial" panose="020B0604020202020204" pitchFamily="34" charset="0"/>
              </a:rPr>
              <a:t>BEIJIN</a:t>
            </a:r>
            <a:r>
              <a:rPr lang="en-US" altLang="zh-CN" dirty="0">
                <a:solidFill>
                  <a:srgbClr val="282828"/>
                </a:solidFill>
                <a:latin typeface="Arial" panose="020B0604020202020204" pitchFamily="34" charset="0"/>
                <a:cs typeface="Arial" panose="020B0604020202020204" pitchFamily="34" charset="0"/>
              </a:rPr>
              <a:t>G</a:t>
            </a:r>
            <a:endParaRPr lang="zh-CN" altLang="zh-CN" dirty="0">
              <a:solidFill>
                <a:srgbClr val="282828"/>
              </a:solidFill>
              <a:latin typeface="Arial" panose="020B0604020202020204" pitchFamily="34" charset="0"/>
              <a:cs typeface="Arial" panose="020B0604020202020204" pitchFamily="34" charset="0"/>
            </a:endParaRPr>
          </a:p>
        </p:txBody>
      </p:sp>
      <p:sp>
        <p:nvSpPr>
          <p:cNvPr id="2" name="文本框 1"/>
          <p:cNvSpPr txBox="1"/>
          <p:nvPr/>
        </p:nvSpPr>
        <p:spPr>
          <a:xfrm>
            <a:off x="10276081" y="6749610"/>
            <a:ext cx="2998694" cy="452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71437" tIns="71437" rIns="71437" bIns="71437" spcCol="3810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r>
              <a:rPr kumimoji="0" lang="en-US" altLang="zh-CN" sz="2000" b="1" i="0" u="none" strike="noStrike" kern="0" cap="none" spc="0" normalizeH="0" baseline="0" noProof="0" dirty="0">
                <a:ln>
                  <a:noFill/>
                </a:ln>
                <a:solidFill>
                  <a:schemeClr val="tx1">
                    <a:lumMod val="50000"/>
                    <a:lumOff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G</a:t>
            </a:r>
            <a:endParaRPr kumimoji="0" lang="en-US" altLang="zh-CN" sz="2000" b="1" i="0" u="none" strike="noStrike" kern="0" cap="none" spc="0" normalizeH="0" baseline="0" noProof="0" dirty="0">
              <a:ln>
                <a:noFill/>
              </a:ln>
              <a:solidFill>
                <a:schemeClr val="tx1">
                  <a:lumMod val="50000"/>
                  <a:lumOff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endParaRPr>
          </a:p>
        </p:txBody>
      </p:sp>
      <p:sp>
        <p:nvSpPr>
          <p:cNvPr id="3" name="文本框 2"/>
          <p:cNvSpPr txBox="1"/>
          <p:nvPr/>
        </p:nvSpPr>
        <p:spPr>
          <a:xfrm>
            <a:off x="3281680" y="10867390"/>
            <a:ext cx="3278505" cy="1249680"/>
          </a:xfrm>
          <a:prstGeom prst="rect">
            <a:avLst/>
          </a:prstGeom>
          <a:solidFill>
            <a:schemeClr val="bg1"/>
          </a:solid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Arial" panose="020B0604020202020204" pitchFamily="34" charset="0"/>
                <a:ea typeface="Helvetica Neue" panose="02000503000000020004"/>
                <a:cs typeface="Arial" panose="020B0604020202020204" pitchFamily="34" charset="0"/>
                <a:sym typeface="Helvetica Neue" panose="02000503000000020004"/>
              </a:rPr>
              <a:t>Guizhou Tire </a:t>
            </a:r>
            <a:endParaRPr kumimoji="0" lang="en-US" altLang="zh-CN" sz="2400" b="0" i="0" u="none" strike="noStrike" cap="none" spc="0" normalizeH="0" baseline="0">
              <a:ln>
                <a:noFill/>
              </a:ln>
              <a:solidFill>
                <a:srgbClr val="000000"/>
              </a:solidFill>
              <a:effectLst/>
              <a:uFillTx/>
              <a:latin typeface="Arial" panose="020B0604020202020204" pitchFamily="34" charset="0"/>
              <a:ea typeface="Helvetica Neue" panose="02000503000000020004"/>
              <a:cs typeface="Arial" panose="020B0604020202020204" pitchFamily="34" charset="0"/>
              <a:sym typeface="Helvetica Neue" panose="02000503000000020004"/>
            </a:endParaRPr>
          </a:p>
          <a:p>
            <a:pPr marL="0" marR="0" indent="0" algn="ctr" defTabSz="821055"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Arial" panose="020B0604020202020204" pitchFamily="34" charset="0"/>
                <a:ea typeface="Helvetica Neue" panose="02000503000000020004"/>
                <a:cs typeface="Arial" panose="020B0604020202020204" pitchFamily="34" charset="0"/>
                <a:sym typeface="Helvetica Neue" panose="02000503000000020004"/>
              </a:rPr>
              <a:t>Products Cover</a:t>
            </a:r>
            <a:endParaRPr kumimoji="0" lang="en-US" altLang="zh-CN" sz="2400" b="0" i="0" u="none" strike="noStrike" cap="none" spc="0" normalizeH="0" baseline="0">
              <a:ln>
                <a:noFill/>
              </a:ln>
              <a:solidFill>
                <a:srgbClr val="000000"/>
              </a:solidFill>
              <a:effectLst/>
              <a:uFillTx/>
              <a:latin typeface="Arial" panose="020B0604020202020204" pitchFamily="34" charset="0"/>
              <a:ea typeface="Helvetica Neue" panose="02000503000000020004"/>
              <a:cs typeface="Arial" panose="020B0604020202020204" pitchFamily="34" charset="0"/>
              <a:sym typeface="Helvetica Neue" panose="02000503000000020004"/>
            </a:endParaRPr>
          </a:p>
          <a:p>
            <a:pPr marL="0" marR="0" indent="0" algn="ctr" defTabSz="821055"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Arial" panose="020B0604020202020204" pitchFamily="34" charset="0"/>
                <a:ea typeface="Helvetica Neue" panose="02000503000000020004"/>
                <a:cs typeface="Arial" panose="020B0604020202020204" pitchFamily="34" charset="0"/>
                <a:sym typeface="Helvetica Neue" panose="02000503000000020004"/>
              </a:rPr>
              <a:t>21 Regions</a:t>
            </a:r>
            <a:endParaRPr kumimoji="0" lang="en-US" altLang="zh-CN" sz="2400" b="0" i="0" u="none" strike="noStrike" cap="none" spc="0" normalizeH="0" baseline="0">
              <a:ln>
                <a:noFill/>
              </a:ln>
              <a:solidFill>
                <a:srgbClr val="000000"/>
              </a:solidFill>
              <a:effectLst/>
              <a:uFillTx/>
              <a:latin typeface="Arial" panose="020B0604020202020204" pitchFamily="34" charset="0"/>
              <a:ea typeface="Helvetica Neue" panose="02000503000000020004"/>
              <a:cs typeface="Arial" panose="020B0604020202020204" pitchFamily="34" charset="0"/>
              <a:sym typeface="Helvetica Neue" panose="02000503000000020004"/>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 name="图片 33"/>
          <p:cNvPicPr>
            <a:picLocks noChangeAspect="1"/>
          </p:cNvPicPr>
          <p:nvPr/>
        </p:nvPicPr>
        <p:blipFill>
          <a:blip r:embed="rId1"/>
          <a:stretch>
            <a:fillRect/>
          </a:stretch>
        </p:blipFill>
        <p:spPr>
          <a:xfrm>
            <a:off x="-635" y="2910840"/>
            <a:ext cx="24385270" cy="10805160"/>
          </a:xfrm>
          <a:prstGeom prst="rect">
            <a:avLst/>
          </a:prstGeom>
        </p:spPr>
      </p:pic>
      <p:sp>
        <p:nvSpPr>
          <p:cNvPr id="11269" name="4"/>
          <p:cNvSpPr txBox="1"/>
          <p:nvPr/>
        </p:nvSpPr>
        <p:spPr>
          <a:xfrm>
            <a:off x="1559878" y="692944"/>
            <a:ext cx="718820" cy="1527175"/>
          </a:xfrm>
          <a:prstGeom prst="rect">
            <a:avLst/>
          </a:prstGeom>
          <a:noFill/>
          <a:ln w="12700">
            <a:noFill/>
          </a:ln>
        </p:spPr>
        <p:txBody>
          <a:bodyPr wrap="none" lIns="71437" tIns="71437" rIns="71437" bIns="71437" anchor="ctr">
            <a:spAutoFit/>
          </a:bodyPr>
          <a:p>
            <a:pPr algn="ctr" eaLnBrk="1"/>
            <a:r>
              <a:rPr lang="en-US" altLang="zh-CN" sz="9000" dirty="0">
                <a:solidFill>
                  <a:srgbClr val="0053A1"/>
                </a:solidFill>
                <a:latin typeface="Helvetica Neue" panose="02000503000000020004"/>
              </a:rPr>
              <a:t>4</a:t>
            </a:r>
            <a:endParaRPr lang="en-US" altLang="zh-CN" sz="9000" dirty="0">
              <a:solidFill>
                <a:srgbClr val="0053A1"/>
              </a:solidFill>
              <a:latin typeface="Helvetica Neue" panose="02000503000000020004"/>
            </a:endParaRPr>
          </a:p>
        </p:txBody>
      </p:sp>
      <p:sp>
        <p:nvSpPr>
          <p:cNvPr id="210" name="IN WORLD"/>
          <p:cNvSpPr txBox="1"/>
          <p:nvPr/>
        </p:nvSpPr>
        <p:spPr>
          <a:xfrm>
            <a:off x="18776950" y="3786188"/>
            <a:ext cx="4678363" cy="1344613"/>
          </a:xfrm>
          <a:prstGeom prst="rect">
            <a:avLst/>
          </a:prstGeom>
          <a:ln w="12700">
            <a:miter lim="400000"/>
          </a:ln>
        </p:spPr>
        <p:txBody>
          <a:bodyPr wrap="none" lIns="71437" tIns="71437" rIns="71437" bIns="71437" anchor="ctr">
            <a:spAutoFit/>
          </a:bodyPr>
          <a:lstStyle>
            <a:lvl1pPr algn="r">
              <a:defRPr sz="8000" spc="-639"/>
            </a:lvl1pPr>
          </a:lstStyle>
          <a:p>
            <a:pPr marL="0" marR="0" lvl="0" indent="0" algn="r" defTabSz="821055" rtl="0" eaLnBrk="1" fontAlgn="auto" latinLnBrk="0" hangingPunct="0">
              <a:lnSpc>
                <a:spcPct val="100000"/>
              </a:lnSpc>
              <a:spcBef>
                <a:spcPts val="0"/>
              </a:spcBef>
              <a:spcAft>
                <a:spcPts val="0"/>
              </a:spcAft>
              <a:buClrTx/>
              <a:buSzTx/>
              <a:buFontTx/>
              <a:buNone/>
              <a:defRPr/>
            </a:pPr>
            <a:r>
              <a:rPr kumimoji="0" sz="8000" b="1" i="0" u="none" strike="noStrike" kern="0" cap="none" spc="-639" normalizeH="0" baseline="0" noProof="0">
                <a:ln>
                  <a:noFill/>
                </a:ln>
                <a:solidFill>
                  <a:srgbClr val="000000"/>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IN WORLD</a:t>
            </a:r>
            <a:endParaRPr kumimoji="0" sz="8000" b="1" i="0" u="none" strike="noStrike" kern="0" cap="none" spc="-639" normalizeH="0" baseline="0" noProof="0">
              <a:ln>
                <a:noFill/>
              </a:ln>
              <a:solidFill>
                <a:srgbClr val="000000"/>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endParaRPr>
          </a:p>
        </p:txBody>
      </p:sp>
      <p:pic>
        <p:nvPicPr>
          <p:cNvPr id="11272" name="图像" descr="图像"/>
          <p:cNvPicPr>
            <a:picLocks noChangeAspect="1"/>
          </p:cNvPicPr>
          <p:nvPr/>
        </p:nvPicPr>
        <p:blipFill>
          <a:blip r:embed="rId2"/>
          <a:stretch>
            <a:fillRect/>
          </a:stretch>
        </p:blipFill>
        <p:spPr>
          <a:xfrm>
            <a:off x="17175163" y="4029075"/>
            <a:ext cx="1398587" cy="858838"/>
          </a:xfrm>
          <a:prstGeom prst="rect">
            <a:avLst/>
          </a:prstGeom>
          <a:noFill/>
          <a:ln w="12700">
            <a:noFill/>
          </a:ln>
        </p:spPr>
      </p:pic>
      <p:graphicFrame>
        <p:nvGraphicFramePr>
          <p:cNvPr id="212" name="表格"/>
          <p:cNvGraphicFramePr/>
          <p:nvPr>
            <p:custDataLst>
              <p:tags r:id="rId3"/>
            </p:custDataLst>
          </p:nvPr>
        </p:nvGraphicFramePr>
        <p:xfrm>
          <a:off x="17159288" y="5257800"/>
          <a:ext cx="6291264" cy="6219828"/>
        </p:xfrm>
        <a:graphic>
          <a:graphicData uri="http://schemas.openxmlformats.org/drawingml/2006/table">
            <a:tbl>
              <a:tblPr bandRow="1">
                <a:tableStyleId>{4C3C2611-4C71-4FC5-86AE-919BDF0F9419}</a:tableStyleId>
              </a:tblPr>
              <a:tblGrid>
                <a:gridCol w="1572895"/>
                <a:gridCol w="1572737"/>
                <a:gridCol w="1572816"/>
                <a:gridCol w="1572816"/>
              </a:tblGrid>
              <a:tr h="1036638">
                <a:tc>
                  <a:txBody>
                    <a:bodyPr/>
                    <a:lstStyle/>
                    <a:p>
                      <a:pPr defTabSz="914400">
                        <a:defRPr sz="1800"/>
                      </a:pPr>
                      <a:r>
                        <a:rPr lang="en-US" sz="1700">
                          <a:solidFill>
                            <a:srgbClr val="FFFFFF"/>
                          </a:solidFill>
                          <a:latin typeface="Arial" panose="020B0604020202020204" pitchFamily="34" charset="0"/>
                          <a:cs typeface="Arial" panose="020B0604020202020204" pitchFamily="34" charset="0"/>
                          <a:sym typeface="Helvetica Neue" panose="02000503000000020004"/>
                        </a:rPr>
                        <a:t>USA</a:t>
                      </a:r>
                      <a:endParaRPr lang="en-US" sz="1700">
                        <a:solidFill>
                          <a:srgbClr val="FFFFFF"/>
                        </a:solidFill>
                        <a:latin typeface="Arial" panose="020B0604020202020204" pitchFamily="34" charset="0"/>
                        <a:cs typeface="Arial" panose="020B0604020202020204" pitchFamily="34" charset="0"/>
                        <a:sym typeface="Helvetica Neue" panose="02000503000000020004"/>
                      </a:endParaRPr>
                    </a:p>
                  </a:txBody>
                  <a:tcPr marL="50802" marR="50802" marT="50796" marB="50796"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CANADA</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802" marR="50802" marT="50796" marB="50796"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MEXICO</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802" marR="50802" marT="50796" marB="50796"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BRAZIL</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802" marR="50802" marT="50796" marB="50796"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r>
              <a:tr h="1036638">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BRITAIN</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802" marR="50802" marT="50796" marB="50796"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GERMANY</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802" marR="50802" marT="50796" marB="50796"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FRANCE</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802" marR="50802" marT="50796" marB="50796"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lang="en-US" sz="1700">
                          <a:solidFill>
                            <a:srgbClr val="FFFFFF"/>
                          </a:solidFill>
                          <a:latin typeface="Arial" panose="020B0604020202020204" pitchFamily="34" charset="0"/>
                          <a:cs typeface="Arial" panose="020B0604020202020204" pitchFamily="34" charset="0"/>
                          <a:sym typeface="Helvetica Neue" panose="02000503000000020004"/>
                        </a:rPr>
                        <a:t>SPAIN</a:t>
                      </a:r>
                      <a:endParaRPr lang="en-US" sz="1700">
                        <a:solidFill>
                          <a:srgbClr val="FFFFFF"/>
                        </a:solidFill>
                        <a:latin typeface="Arial" panose="020B0604020202020204" pitchFamily="34" charset="0"/>
                        <a:cs typeface="Arial" panose="020B0604020202020204" pitchFamily="34" charset="0"/>
                        <a:sym typeface="Helvetica Neue" panose="02000503000000020004"/>
                      </a:endParaRPr>
                    </a:p>
                  </a:txBody>
                  <a:tcPr marL="50802" marR="50802" marT="50796" marB="50796"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r>
              <a:tr h="1036638">
                <a:tc>
                  <a:txBody>
                    <a:bodyPr/>
                    <a:lstStyle/>
                    <a:p>
                      <a:pPr defTabSz="914400">
                        <a:defRPr sz="1800"/>
                      </a:pPr>
                      <a:r>
                        <a:rPr lang="en-US" sz="1700">
                          <a:solidFill>
                            <a:srgbClr val="FFFFFF"/>
                          </a:solidFill>
                          <a:latin typeface="Arial" panose="020B0604020202020204" pitchFamily="34" charset="0"/>
                          <a:cs typeface="Arial" panose="020B0604020202020204" pitchFamily="34" charset="0"/>
                          <a:sym typeface="Helvetica Neue" panose="02000503000000020004"/>
                        </a:rPr>
                        <a:t>ITALY</a:t>
                      </a:r>
                      <a:endParaRPr lang="en-US" sz="1700">
                        <a:solidFill>
                          <a:srgbClr val="FFFFFF"/>
                        </a:solidFill>
                        <a:latin typeface="Arial" panose="020B0604020202020204" pitchFamily="34" charset="0"/>
                        <a:cs typeface="Arial" panose="020B0604020202020204" pitchFamily="34" charset="0"/>
                        <a:sym typeface="Helvetica Neue" panose="02000503000000020004"/>
                      </a:endParaRPr>
                    </a:p>
                  </a:txBody>
                  <a:tcPr marL="50802" marR="50802" marT="50796" marB="50796"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ALGERIA</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802" marR="50802" marT="50796" marB="50796"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lang="en-US" sz="1700">
                          <a:solidFill>
                            <a:srgbClr val="FFFFFF"/>
                          </a:solidFill>
                          <a:latin typeface="Arial" panose="020B0604020202020204" pitchFamily="34" charset="0"/>
                          <a:cs typeface="Arial" panose="020B0604020202020204" pitchFamily="34" charset="0"/>
                          <a:sym typeface="Helvetica Neue" panose="02000503000000020004"/>
                        </a:rPr>
                        <a:t>POLAND</a:t>
                      </a:r>
                      <a:endParaRPr lang="en-US" sz="1700">
                        <a:solidFill>
                          <a:srgbClr val="FFFFFF"/>
                        </a:solidFill>
                        <a:latin typeface="Arial" panose="020B0604020202020204" pitchFamily="34" charset="0"/>
                        <a:cs typeface="Arial" panose="020B0604020202020204" pitchFamily="34" charset="0"/>
                        <a:sym typeface="Helvetica Neue" panose="02000503000000020004"/>
                      </a:endParaRPr>
                    </a:p>
                  </a:txBody>
                  <a:tcPr marL="50802" marR="50802" marT="50796" marB="50796"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SAUDI ARABIA</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802" marR="50802" marT="50796" marB="50796"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r>
              <a:tr h="1036638">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MALAYSIA</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802" marR="50802" marT="50796" marB="50796"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SOUTH AFRICA</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802" marR="50802" marT="50796" marB="50796"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KAZAKHSTAN</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802" marR="50802" marT="50796" marB="50796"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lang="en-US" sz="1700">
                          <a:solidFill>
                            <a:srgbClr val="FFFFFF"/>
                          </a:solidFill>
                          <a:latin typeface="Arial" panose="020B0604020202020204" pitchFamily="34" charset="0"/>
                          <a:cs typeface="Arial" panose="020B0604020202020204" pitchFamily="34" charset="0"/>
                          <a:sym typeface="Helvetica Neue" panose="02000503000000020004"/>
                        </a:rPr>
                        <a:t>SOUTH AFRICA</a:t>
                      </a:r>
                      <a:endParaRPr lang="en-US" sz="1700">
                        <a:solidFill>
                          <a:srgbClr val="FFFFFF"/>
                        </a:solidFill>
                        <a:latin typeface="Arial" panose="020B0604020202020204" pitchFamily="34" charset="0"/>
                        <a:cs typeface="Arial" panose="020B0604020202020204" pitchFamily="34" charset="0"/>
                        <a:sym typeface="Helvetica Neue" panose="02000503000000020004"/>
                      </a:endParaRPr>
                    </a:p>
                  </a:txBody>
                  <a:tcPr marL="50802" marR="50802" marT="50796" marB="50796"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r>
              <a:tr h="1036638">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INDIA</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802" marR="50802" marT="50796" marB="50796"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MYANMAR</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802" marR="50802" marT="50796" marB="50796"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lang="en-US" sz="1700">
                          <a:solidFill>
                            <a:srgbClr val="FFFFFF"/>
                          </a:solidFill>
                          <a:latin typeface="Arial" panose="020B0604020202020204" pitchFamily="34" charset="0"/>
                          <a:cs typeface="Arial" panose="020B0604020202020204" pitchFamily="34" charset="0"/>
                          <a:sym typeface="Helvetica Neue" panose="02000503000000020004"/>
                        </a:rPr>
                        <a:t>UAE</a:t>
                      </a:r>
                      <a:endParaRPr lang="en-US" sz="1700">
                        <a:solidFill>
                          <a:srgbClr val="FFFFFF"/>
                        </a:solidFill>
                        <a:latin typeface="Arial" panose="020B0604020202020204" pitchFamily="34" charset="0"/>
                        <a:cs typeface="Arial" panose="020B0604020202020204" pitchFamily="34" charset="0"/>
                        <a:sym typeface="Helvetica Neue" panose="02000503000000020004"/>
                      </a:endParaRPr>
                    </a:p>
                  </a:txBody>
                  <a:tcPr marL="50802" marR="50802" marT="50796" marB="50796"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VIETNAM</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802" marR="50802" marT="50796" marB="50796"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r>
              <a:tr h="1036638">
                <a:tc>
                  <a:txBody>
                    <a:bodyPr/>
                    <a:lstStyle/>
                    <a:p>
                      <a:pPr defTabSz="914400">
                        <a:defRPr sz="1800"/>
                      </a:pPr>
                      <a:r>
                        <a:rPr lang="en-US" sz="1700">
                          <a:solidFill>
                            <a:srgbClr val="FFFFFF"/>
                          </a:solidFill>
                          <a:latin typeface="Arial" panose="020B0604020202020204" pitchFamily="34" charset="0"/>
                          <a:cs typeface="Arial" panose="020B0604020202020204" pitchFamily="34" charset="0"/>
                          <a:sym typeface="Helvetica Neue" panose="02000503000000020004"/>
                        </a:rPr>
                        <a:t>NIGERIA</a:t>
                      </a:r>
                      <a:endParaRPr lang="en-US" sz="1700">
                        <a:solidFill>
                          <a:srgbClr val="FFFFFF"/>
                        </a:solidFill>
                        <a:latin typeface="Arial" panose="020B0604020202020204" pitchFamily="34" charset="0"/>
                        <a:cs typeface="Arial" panose="020B0604020202020204" pitchFamily="34" charset="0"/>
                        <a:sym typeface="Helvetica Neue" panose="02000503000000020004"/>
                      </a:endParaRPr>
                    </a:p>
                  </a:txBody>
                  <a:tcPr marL="50802" marR="50802" marT="50796" marB="50796"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JAPAN</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802" marR="50802" marT="50796" marB="50796"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sz="1700">
                          <a:solidFill>
                            <a:srgbClr val="FFFFFF"/>
                          </a:solidFill>
                          <a:latin typeface="Arial" panose="020B0604020202020204" pitchFamily="34" charset="0"/>
                          <a:cs typeface="Arial" panose="020B0604020202020204" pitchFamily="34" charset="0"/>
                          <a:sym typeface="Helvetica Neue" panose="02000503000000020004"/>
                        </a:rPr>
                        <a:t>AUSTRAIA</a:t>
                      </a:r>
                      <a:endParaRPr sz="1700">
                        <a:solidFill>
                          <a:srgbClr val="FFFFFF"/>
                        </a:solidFill>
                        <a:latin typeface="Arial" panose="020B0604020202020204" pitchFamily="34" charset="0"/>
                        <a:cs typeface="Arial" panose="020B0604020202020204" pitchFamily="34" charset="0"/>
                        <a:sym typeface="Helvetica Neue" panose="02000503000000020004"/>
                      </a:endParaRPr>
                    </a:p>
                  </a:txBody>
                  <a:tcPr marL="50802" marR="50802" marT="50796" marB="50796"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c>
                  <a:txBody>
                    <a:bodyPr/>
                    <a:lstStyle/>
                    <a:p>
                      <a:pPr defTabSz="914400">
                        <a:defRPr sz="1800"/>
                      </a:pPr>
                      <a:r>
                        <a:rPr lang="en-US" sz="1700">
                          <a:solidFill>
                            <a:srgbClr val="FFFFFF"/>
                          </a:solidFill>
                          <a:latin typeface="Arial" panose="020B0604020202020204" pitchFamily="34" charset="0"/>
                          <a:cs typeface="Arial" panose="020B0604020202020204" pitchFamily="34" charset="0"/>
                          <a:sym typeface="Helvetica Neue" panose="02000503000000020004"/>
                        </a:rPr>
                        <a:t>KENYA</a:t>
                      </a:r>
                      <a:endParaRPr lang="en-US" sz="1700">
                        <a:solidFill>
                          <a:srgbClr val="FFFFFF"/>
                        </a:solidFill>
                        <a:latin typeface="Arial" panose="020B0604020202020204" pitchFamily="34" charset="0"/>
                        <a:cs typeface="Arial" panose="020B0604020202020204" pitchFamily="34" charset="0"/>
                        <a:sym typeface="Helvetica Neue" panose="02000503000000020004"/>
                      </a:endParaRPr>
                    </a:p>
                  </a:txBody>
                  <a:tcPr marL="50802" marR="50802" marT="50796" marB="50796"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404040"/>
                    </a:solidFill>
                  </a:tcPr>
                </a:tc>
              </a:tr>
            </a:tbl>
          </a:graphicData>
        </a:graphic>
      </p:graphicFrame>
      <p:pic>
        <p:nvPicPr>
          <p:cNvPr id="11310" name="图片 3" descr="图片 3"/>
          <p:cNvPicPr>
            <a:picLocks noChangeAspect="1"/>
          </p:cNvPicPr>
          <p:nvPr/>
        </p:nvPicPr>
        <p:blipFill>
          <a:blip r:embed="rId4"/>
          <a:stretch>
            <a:fillRect/>
          </a:stretch>
        </p:blipFill>
        <p:spPr>
          <a:xfrm>
            <a:off x="20315238" y="11847195"/>
            <a:ext cx="3140075" cy="995363"/>
          </a:xfrm>
          <a:prstGeom prst="rect">
            <a:avLst/>
          </a:prstGeom>
          <a:noFill/>
          <a:ln w="25400" cap="flat" cmpd="sng">
            <a:solidFill>
              <a:srgbClr val="5E5E5E"/>
            </a:solidFill>
            <a:prstDash val="solid"/>
            <a:miter/>
            <a:headEnd type="none" w="med" len="med"/>
            <a:tailEnd type="none" w="med" len="med"/>
          </a:ln>
        </p:spPr>
      </p:pic>
      <p:pic>
        <p:nvPicPr>
          <p:cNvPr id="11311" name="图片 4" descr="图片 4"/>
          <p:cNvPicPr>
            <a:picLocks noChangeAspect="1"/>
          </p:cNvPicPr>
          <p:nvPr/>
        </p:nvPicPr>
        <p:blipFill>
          <a:blip r:embed="rId5"/>
          <a:stretch>
            <a:fillRect/>
          </a:stretch>
        </p:blipFill>
        <p:spPr>
          <a:xfrm>
            <a:off x="17175163" y="11847195"/>
            <a:ext cx="2844800" cy="995363"/>
          </a:xfrm>
          <a:prstGeom prst="rect">
            <a:avLst/>
          </a:prstGeom>
          <a:noFill/>
          <a:ln w="25400" cap="flat" cmpd="sng">
            <a:solidFill>
              <a:srgbClr val="5E5E5E"/>
            </a:solidFill>
            <a:prstDash val="solid"/>
            <a:miter/>
            <a:headEnd type="none" w="med" len="med"/>
            <a:tailEnd type="none" w="med" len="med"/>
          </a:ln>
        </p:spPr>
      </p:pic>
      <p:sp>
        <p:nvSpPr>
          <p:cNvPr id="217" name="圆形"/>
          <p:cNvSpPr/>
          <p:nvPr/>
        </p:nvSpPr>
        <p:spPr>
          <a:xfrm>
            <a:off x="5164138" y="6461125"/>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220" name="圆形"/>
          <p:cNvSpPr/>
          <p:nvPr/>
        </p:nvSpPr>
        <p:spPr>
          <a:xfrm>
            <a:off x="14136688" y="10563225"/>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221" name="圆形"/>
          <p:cNvSpPr/>
          <p:nvPr/>
        </p:nvSpPr>
        <p:spPr>
          <a:xfrm>
            <a:off x="13908088" y="6989763"/>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224" name="圆形"/>
          <p:cNvSpPr/>
          <p:nvPr/>
        </p:nvSpPr>
        <p:spPr>
          <a:xfrm>
            <a:off x="12244388" y="8008938"/>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225" name="圆形"/>
          <p:cNvSpPr/>
          <p:nvPr/>
        </p:nvSpPr>
        <p:spPr>
          <a:xfrm>
            <a:off x="10917238" y="7421563"/>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226" name="圆形"/>
          <p:cNvSpPr/>
          <p:nvPr/>
        </p:nvSpPr>
        <p:spPr>
          <a:xfrm>
            <a:off x="11387138" y="7869238"/>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227" name="圆形"/>
          <p:cNvSpPr/>
          <p:nvPr/>
        </p:nvSpPr>
        <p:spPr>
          <a:xfrm>
            <a:off x="9269413" y="5946775"/>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228" name="圆形"/>
          <p:cNvSpPr/>
          <p:nvPr/>
        </p:nvSpPr>
        <p:spPr>
          <a:xfrm>
            <a:off x="8961438" y="6461125"/>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229" name="圆形"/>
          <p:cNvSpPr/>
          <p:nvPr/>
        </p:nvSpPr>
        <p:spPr>
          <a:xfrm>
            <a:off x="8486775" y="6083300"/>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230" name="圆形"/>
          <p:cNvSpPr/>
          <p:nvPr/>
        </p:nvSpPr>
        <p:spPr>
          <a:xfrm>
            <a:off x="10093325" y="7651750"/>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232" name="圆形"/>
          <p:cNvSpPr/>
          <p:nvPr/>
        </p:nvSpPr>
        <p:spPr>
          <a:xfrm>
            <a:off x="9269413" y="7527925"/>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233" name="圆形"/>
          <p:cNvSpPr/>
          <p:nvPr/>
        </p:nvSpPr>
        <p:spPr>
          <a:xfrm>
            <a:off x="8296275" y="7312025"/>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234" name="圆形"/>
          <p:cNvSpPr/>
          <p:nvPr/>
        </p:nvSpPr>
        <p:spPr>
          <a:xfrm>
            <a:off x="11850688" y="6461125"/>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235" name="圆形"/>
          <p:cNvSpPr/>
          <p:nvPr/>
        </p:nvSpPr>
        <p:spPr>
          <a:xfrm>
            <a:off x="10334625" y="5213350"/>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236" name="圆形"/>
          <p:cNvSpPr/>
          <p:nvPr/>
        </p:nvSpPr>
        <p:spPr>
          <a:xfrm>
            <a:off x="10050463" y="6083300"/>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240" name="圆形"/>
          <p:cNvSpPr/>
          <p:nvPr/>
        </p:nvSpPr>
        <p:spPr>
          <a:xfrm>
            <a:off x="12842875" y="6461125"/>
            <a:ext cx="215900" cy="215900"/>
          </a:xfrm>
          <a:prstGeom prst="ellipse">
            <a:avLst/>
          </a:prstGeom>
          <a:ln w="88900">
            <a:solidFill>
              <a:srgbClr val="701C10">
                <a:alpha val="70379"/>
              </a:srgbClr>
            </a:solidFill>
            <a:miter lim="400000"/>
          </a:ln>
        </p:spPr>
        <p:txBody>
          <a:bodyPr lIns="71437" tIns="71437" rIns="71437" bIns="71437" anchor="ctr"/>
          <a:lstStyle/>
          <a:p>
            <a:pPr marL="0" marR="0" lvl="0" indent="0" algn="ctr" defTabSz="821055" rtl="0" eaLnBrk="1" fontAlgn="auto" latinLnBrk="0" hangingPunct="0">
              <a:lnSpc>
                <a:spcPct val="100000"/>
              </a:lnSpc>
              <a:spcBef>
                <a:spcPts val="0"/>
              </a:spcBef>
              <a:spcAft>
                <a:spcPts val="0"/>
              </a:spcAft>
              <a:buClrTx/>
              <a:buSzTx/>
              <a:buFontTx/>
              <a:buNone/>
              <a:defRPr sz="3000" b="0">
                <a:solidFill>
                  <a:srgbClr val="FFFFFF"/>
                </a:solidFill>
                <a:latin typeface="+mn-lt"/>
                <a:ea typeface="+mn-ea"/>
                <a:cs typeface="+mn-cs"/>
                <a:sym typeface="Helvetica Neue Medium" panose="02000503000000020004"/>
              </a:defRPr>
            </a:pPr>
            <a:endParaRPr kumimoji="0" sz="3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Medium" panose="02000503000000020004"/>
            </a:endParaRPr>
          </a:p>
        </p:txBody>
      </p:sp>
      <p:sp>
        <p:nvSpPr>
          <p:cNvPr id="11334" name="BEIJIN"/>
          <p:cNvSpPr txBox="1"/>
          <p:nvPr/>
        </p:nvSpPr>
        <p:spPr>
          <a:xfrm>
            <a:off x="12461875" y="6630988"/>
            <a:ext cx="979488" cy="454025"/>
          </a:xfrm>
          <a:prstGeom prst="rect">
            <a:avLst/>
          </a:prstGeom>
          <a:noFill/>
          <a:ln w="12700">
            <a:noFill/>
          </a:ln>
        </p:spPr>
        <p:txBody>
          <a:bodyPr wrap="none" lIns="71437" tIns="71437" rIns="71437" bIns="71437" anchor="ctr">
            <a:spAutoFit/>
          </a:bodyPr>
          <a:p>
            <a:pPr algn="ctr" eaLnBrk="1"/>
            <a:r>
              <a:rPr lang="zh-CN" altLang="zh-CN" sz="2000" dirty="0">
                <a:solidFill>
                  <a:srgbClr val="5E5E5E"/>
                </a:solidFill>
                <a:latin typeface="Arial" panose="020B0604020202020204" pitchFamily="34" charset="0"/>
                <a:cs typeface="Arial" panose="020B0604020202020204" pitchFamily="34" charset="0"/>
              </a:rPr>
              <a:t>BEIJIN</a:t>
            </a:r>
            <a:endParaRPr lang="zh-CN" altLang="zh-CN" sz="2000" dirty="0">
              <a:solidFill>
                <a:srgbClr val="5E5E5E"/>
              </a:solidFill>
              <a:latin typeface="Arial" panose="020B0604020202020204" pitchFamily="34" charset="0"/>
              <a:cs typeface="Arial" panose="020B0604020202020204" pitchFamily="34" charset="0"/>
            </a:endParaRPr>
          </a:p>
        </p:txBody>
      </p:sp>
      <p:sp>
        <p:nvSpPr>
          <p:cNvPr id="11335" name="GUIZHOU"/>
          <p:cNvSpPr txBox="1"/>
          <p:nvPr/>
        </p:nvSpPr>
        <p:spPr>
          <a:xfrm>
            <a:off x="11654790" y="7430136"/>
            <a:ext cx="1242695" cy="449580"/>
          </a:xfrm>
          <a:prstGeom prst="rect">
            <a:avLst/>
          </a:prstGeom>
          <a:noFill/>
          <a:ln w="12700">
            <a:noFill/>
          </a:ln>
        </p:spPr>
        <p:txBody>
          <a:bodyPr wrap="none" lIns="71437" tIns="71437" rIns="71437" bIns="71437" anchor="ctr">
            <a:spAutoFit/>
          </a:bodyPr>
          <a:p>
            <a:pPr algn="ctr" eaLnBrk="1"/>
            <a:r>
              <a:rPr lang="zh-CN" altLang="zh-CN" sz="2000" u="sng" dirty="0">
                <a:solidFill>
                  <a:schemeClr val="tx1"/>
                </a:solidFill>
                <a:latin typeface="Arial" panose="020B0604020202020204" pitchFamily="34" charset="0"/>
                <a:cs typeface="Arial" panose="020B0604020202020204" pitchFamily="34" charset="0"/>
              </a:rPr>
              <a:t>GUZHOU</a:t>
            </a:r>
            <a:endParaRPr lang="zh-CN" altLang="zh-CN" sz="2000" u="sng" dirty="0">
              <a:solidFill>
                <a:schemeClr val="tx1"/>
              </a:solidFill>
              <a:latin typeface="Arial" panose="020B0604020202020204" pitchFamily="34" charset="0"/>
              <a:cs typeface="Arial" panose="020B0604020202020204" pitchFamily="34" charset="0"/>
            </a:endParaRPr>
          </a:p>
        </p:txBody>
      </p:sp>
      <p:sp>
        <p:nvSpPr>
          <p:cNvPr id="11336" name="VIETNAM"/>
          <p:cNvSpPr txBox="1"/>
          <p:nvPr/>
        </p:nvSpPr>
        <p:spPr>
          <a:xfrm>
            <a:off x="12739053" y="8213567"/>
            <a:ext cx="1115695" cy="449580"/>
          </a:xfrm>
          <a:prstGeom prst="rect">
            <a:avLst/>
          </a:prstGeom>
          <a:noFill/>
          <a:ln w="12700">
            <a:noFill/>
          </a:ln>
        </p:spPr>
        <p:txBody>
          <a:bodyPr wrap="none" lIns="71437" tIns="71437" rIns="71437" bIns="71437" anchor="ctr">
            <a:spAutoFit/>
          </a:bodyPr>
          <a:p>
            <a:pPr algn="ctr" eaLnBrk="1"/>
            <a:r>
              <a:rPr lang="zh-CN" altLang="zh-CN" sz="2000" u="sng" dirty="0">
                <a:solidFill>
                  <a:schemeClr val="tx1"/>
                </a:solidFill>
                <a:latin typeface="Arial" panose="020B0604020202020204" pitchFamily="34" charset="0"/>
                <a:cs typeface="Arial" panose="020B0604020202020204" pitchFamily="34" charset="0"/>
              </a:rPr>
              <a:t>VITNAM</a:t>
            </a:r>
            <a:endParaRPr lang="zh-CN" altLang="zh-CN" sz="2000" u="sng" dirty="0">
              <a:solidFill>
                <a:schemeClr val="tx1"/>
              </a:solidFill>
              <a:latin typeface="Arial" panose="020B0604020202020204" pitchFamily="34" charset="0"/>
              <a:ea typeface="Arial" panose="020B0604020202020204" pitchFamily="34" charset="0"/>
              <a:cs typeface="Arial" panose="020B0604020202020204" pitchFamily="34" charset="0"/>
            </a:endParaRPr>
          </a:p>
        </p:txBody>
      </p:sp>
      <p:sp>
        <p:nvSpPr>
          <p:cNvPr id="43" name="文本框 42"/>
          <p:cNvSpPr txBox="1"/>
          <p:nvPr/>
        </p:nvSpPr>
        <p:spPr>
          <a:xfrm>
            <a:off x="9899215" y="6910321"/>
            <a:ext cx="2998694"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71437" tIns="71437" rIns="71437" bIns="71437" spcCol="3810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r>
              <a:rPr kumimoji="0" lang="en-US" altLang="zh-CN" sz="1800" b="1" i="0" u="none" strike="noStrike" kern="0" cap="none" spc="0" normalizeH="0" baseline="0" noProof="0" dirty="0">
                <a:ln>
                  <a:noFill/>
                </a:ln>
                <a:solidFill>
                  <a:schemeClr val="bg2">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G</a:t>
            </a:r>
            <a:endParaRPr kumimoji="0" lang="en-US" altLang="zh-CN" sz="1800" b="1" i="0" u="none" strike="noStrike" kern="0" cap="none" spc="0" normalizeH="0" baseline="0" noProof="0" dirty="0">
              <a:ln>
                <a:noFill/>
              </a:ln>
              <a:solidFill>
                <a:schemeClr val="bg2">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endParaRPr>
          </a:p>
        </p:txBody>
      </p:sp>
      <p:pic>
        <p:nvPicPr>
          <p:cNvPr id="3" name="图片 2" descr="/private/var/folders/dz/r60lwjkd0tq9gcnrt50t78kw0000gn/T/com.kingsoft.wpsoffice.mac/picturecompress_20220710173939/output_1.pngoutput_1"/>
          <p:cNvPicPr>
            <a:picLocks noChangeAspect="1"/>
          </p:cNvPicPr>
          <p:nvPr/>
        </p:nvPicPr>
        <p:blipFill>
          <a:blip r:embed="rId6"/>
          <a:stretch>
            <a:fillRect/>
          </a:stretch>
        </p:blipFill>
        <p:spPr>
          <a:xfrm>
            <a:off x="213360" y="3585210"/>
            <a:ext cx="16818610" cy="9706610"/>
          </a:xfrm>
          <a:prstGeom prst="rect">
            <a:avLst/>
          </a:prstGeom>
        </p:spPr>
      </p:pic>
      <p:sp>
        <p:nvSpPr>
          <p:cNvPr id="166" name="Domestic Sales Network"/>
          <p:cNvSpPr txBox="1"/>
          <p:nvPr/>
        </p:nvSpPr>
        <p:spPr>
          <a:xfrm>
            <a:off x="3184525" y="759302"/>
            <a:ext cx="7419340" cy="788035"/>
          </a:xfrm>
          <a:prstGeom prst="rect">
            <a:avLst/>
          </a:prstGeom>
          <a:ln w="12700">
            <a:miter lim="400000"/>
          </a:ln>
        </p:spPr>
        <p:txBody>
          <a:bodyPr wrap="none" lIns="71437" tIns="71437" rIns="71437" bIns="71437" anchor="ctr">
            <a:spAutoFit/>
          </a:bodyPr>
          <a:lstStyle>
            <a:lvl1pPr algn="l">
              <a:defRPr sz="4200" spc="210">
                <a:solidFill>
                  <a:srgbClr val="FFFFFF"/>
                </a:solidFill>
                <a:latin typeface="Arial" panose="020B0604020202020204"/>
                <a:ea typeface="Arial" panose="020B0604020202020204"/>
                <a:cs typeface="Arial" panose="020B0604020202020204"/>
                <a:sym typeface="Arial" panose="020B0604020202020204"/>
              </a:defRPr>
            </a:lvl1pPr>
          </a:lstStyle>
          <a:p>
            <a:pPr marL="0" marR="0" lvl="0" indent="0" algn="l" defTabSz="821055" rtl="0" eaLnBrk="1" fontAlgn="auto" latinLnBrk="0" hangingPunct="0">
              <a:lnSpc>
                <a:spcPct val="100000"/>
              </a:lnSpc>
              <a:spcBef>
                <a:spcPts val="0"/>
              </a:spcBef>
              <a:spcAft>
                <a:spcPts val="0"/>
              </a:spcAft>
              <a:buClrTx/>
              <a:buSzTx/>
              <a:buFontTx/>
              <a:buNone/>
              <a:defRPr/>
            </a:pPr>
            <a:r>
              <a:rPr kumimoji="0" sz="4200" b="1" i="0" u="none" strike="noStrike" kern="0" cap="none" spc="21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rPr>
              <a:t> </a:t>
            </a:r>
            <a:r>
              <a:rPr kumimoji="0" lang="en-US" sz="4200" b="1" i="0" u="none" strike="noStrike" kern="0" cap="none" spc="21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rPr>
              <a:t>Wor</a:t>
            </a:r>
            <a:r>
              <a:rPr kumimoji="0" lang="en-US" sz="4200" b="1" i="0" u="none" strike="noStrike" kern="0" cap="none" spc="21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rPr>
              <a:t>ldwied Sales Network</a:t>
            </a:r>
            <a:endParaRPr kumimoji="0" lang="en-US" sz="4200" b="1" i="0" u="none" strike="noStrike" kern="0" cap="none" spc="21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sp>
        <p:nvSpPr>
          <p:cNvPr id="10245" name="Domestic Sales Network"/>
          <p:cNvSpPr txBox="1"/>
          <p:nvPr/>
        </p:nvSpPr>
        <p:spPr>
          <a:xfrm>
            <a:off x="3281363" y="1557497"/>
            <a:ext cx="4912360" cy="572770"/>
          </a:xfrm>
          <a:prstGeom prst="rect">
            <a:avLst/>
          </a:prstGeom>
          <a:noFill/>
          <a:ln w="12700">
            <a:noFill/>
          </a:ln>
        </p:spPr>
        <p:txBody>
          <a:bodyPr wrap="none" lIns="71437" tIns="71437" rIns="71437" bIns="71437" anchor="ctr">
            <a:spAutoFit/>
          </a:bodyPr>
          <a:p>
            <a:pPr eaLnBrk="1"/>
            <a:r>
              <a:rPr lang="en-US" altLang="zh-CN" sz="2800" b="0" i="1" dirty="0">
                <a:solidFill>
                  <a:srgbClr val="FFFFFF"/>
                </a:solidFill>
                <a:latin typeface="Arial" panose="020B0604020202020204" pitchFamily="34" charset="0"/>
                <a:cs typeface="Arial" panose="020B0604020202020204" pitchFamily="34" charset="0"/>
                <a:sym typeface="Arial" panose="020B0604020202020204" pitchFamily="34" charset="0"/>
              </a:rPr>
              <a:t>Available over </a:t>
            </a:r>
            <a:r>
              <a:rPr lang="zh-CN" altLang="zh-CN" sz="2800" b="0" i="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zh-CN" sz="2800" b="0" i="1" dirty="0">
                <a:solidFill>
                  <a:srgbClr val="FFFFFF"/>
                </a:solidFill>
                <a:latin typeface="Arial" panose="020B0604020202020204" pitchFamily="34" charset="0"/>
                <a:cs typeface="Arial" panose="020B0604020202020204" pitchFamily="34" charset="0"/>
                <a:sym typeface="Arial" panose="020B0604020202020204" pitchFamily="34" charset="0"/>
              </a:rPr>
              <a:t>130+ countries</a:t>
            </a:r>
            <a:endParaRPr lang="en-US" altLang="zh-CN" sz="2800" b="0" i="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 name="图片 33"/>
          <p:cNvPicPr>
            <a:picLocks noChangeAspect="1"/>
          </p:cNvPicPr>
          <p:nvPr>
            <p:custDataLst>
              <p:tags r:id="rId1"/>
            </p:custDataLst>
          </p:nvPr>
        </p:nvPicPr>
        <p:blipFill>
          <a:blip r:embed="rId2"/>
          <a:stretch>
            <a:fillRect/>
          </a:stretch>
        </p:blipFill>
        <p:spPr>
          <a:xfrm>
            <a:off x="-635" y="2910840"/>
            <a:ext cx="24385270" cy="10805160"/>
          </a:xfrm>
          <a:prstGeom prst="rect">
            <a:avLst/>
          </a:prstGeom>
        </p:spPr>
      </p:pic>
      <p:sp>
        <p:nvSpPr>
          <p:cNvPr id="104" name="Company Introduction"/>
          <p:cNvSpPr txBox="1"/>
          <p:nvPr/>
        </p:nvSpPr>
        <p:spPr>
          <a:xfrm>
            <a:off x="3248025" y="785813"/>
            <a:ext cx="6378575" cy="735013"/>
          </a:xfrm>
          <a:prstGeom prst="rect">
            <a:avLst/>
          </a:prstGeom>
          <a:ln w="12700">
            <a:miter lim="400000"/>
          </a:ln>
        </p:spPr>
        <p:txBody>
          <a:bodyPr wrap="none" lIns="71437" tIns="71437" rIns="71437" bIns="71437" anchor="ctr">
            <a:spAutoFit/>
          </a:bodyPr>
          <a:lstStyle>
            <a:lvl1pPr algn="l">
              <a:defRPr sz="4200" spc="210">
                <a:solidFill>
                  <a:srgbClr val="FFFFFF"/>
                </a:solidFill>
                <a:latin typeface="Arial" panose="020B0604020202020204"/>
                <a:ea typeface="Arial" panose="020B0604020202020204"/>
                <a:cs typeface="Arial" panose="020B0604020202020204"/>
                <a:sym typeface="Arial" panose="020B0604020202020204"/>
              </a:defRPr>
            </a:lvl1pPr>
          </a:lstStyle>
          <a:p>
            <a:pPr marL="0" marR="0" lvl="0" indent="0" algn="l" defTabSz="821055" rtl="0" eaLnBrk="1" fontAlgn="auto" latinLnBrk="0" hangingPunct="0">
              <a:lnSpc>
                <a:spcPct val="100000"/>
              </a:lnSpc>
              <a:spcBef>
                <a:spcPts val="0"/>
              </a:spcBef>
              <a:spcAft>
                <a:spcPts val="0"/>
              </a:spcAft>
              <a:buClrTx/>
              <a:buSzTx/>
              <a:buFontTx/>
              <a:buNone/>
              <a:defRPr/>
            </a:pPr>
            <a:r>
              <a:rPr kumimoji="0" sz="4200" b="1" i="0" u="none" strike="noStrike" kern="0" cap="none" spc="21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rPr>
              <a:t>Company Introduction</a:t>
            </a:r>
            <a:endParaRPr kumimoji="0" sz="4200" b="1" i="0" u="none" strike="noStrike" kern="0" cap="none" spc="21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sp>
        <p:nvSpPr>
          <p:cNvPr id="9219" name="Preface"/>
          <p:cNvSpPr txBox="1"/>
          <p:nvPr/>
        </p:nvSpPr>
        <p:spPr>
          <a:xfrm>
            <a:off x="3281363" y="1574800"/>
            <a:ext cx="1381125" cy="538163"/>
          </a:xfrm>
          <a:prstGeom prst="rect">
            <a:avLst/>
          </a:prstGeom>
          <a:noFill/>
          <a:ln w="12700">
            <a:noFill/>
          </a:ln>
        </p:spPr>
        <p:txBody>
          <a:bodyPr wrap="none" lIns="71437" tIns="71437" rIns="71437" bIns="71437" anchor="ctr">
            <a:spAutoFit/>
          </a:bodyPr>
          <a:p>
            <a:pPr eaLnBrk="1"/>
            <a:r>
              <a:rPr lang="zh-CN" altLang="zh-CN" sz="2800" b="0" i="1" dirty="0">
                <a:solidFill>
                  <a:srgbClr val="FFFFFF"/>
                </a:solidFill>
                <a:latin typeface="Arial" panose="020B0604020202020204" pitchFamily="34" charset="0"/>
                <a:cs typeface="Arial" panose="020B0604020202020204" pitchFamily="34" charset="0"/>
                <a:sym typeface="Arial" panose="020B0604020202020204" pitchFamily="34" charset="0"/>
              </a:rPr>
              <a:t>Preface</a:t>
            </a:r>
            <a:endParaRPr lang="zh-CN" altLang="zh-CN" sz="2800" b="0" i="1" dirty="0">
              <a:solidFill>
                <a:srgbClr val="FFFFFF"/>
              </a:solidFill>
              <a:latin typeface="Arial" panose="020B0604020202020204" pitchFamily="34" charset="0"/>
              <a:ea typeface="Arial" panose="020B0604020202020204" pitchFamily="34" charset="0"/>
              <a:sym typeface="Arial" panose="020B0604020202020204" pitchFamily="34" charset="0"/>
            </a:endParaRPr>
          </a:p>
        </p:txBody>
      </p:sp>
      <p:sp>
        <p:nvSpPr>
          <p:cNvPr id="9220" name="1"/>
          <p:cNvSpPr txBox="1"/>
          <p:nvPr/>
        </p:nvSpPr>
        <p:spPr>
          <a:xfrm>
            <a:off x="1559878" y="692944"/>
            <a:ext cx="718820" cy="1527175"/>
          </a:xfrm>
          <a:prstGeom prst="rect">
            <a:avLst/>
          </a:prstGeom>
          <a:noFill/>
          <a:ln w="12700">
            <a:noFill/>
          </a:ln>
        </p:spPr>
        <p:txBody>
          <a:bodyPr wrap="none" lIns="71437" tIns="71437" rIns="71437" bIns="71437" anchor="ctr">
            <a:spAutoFit/>
          </a:bodyPr>
          <a:p>
            <a:pPr algn="ctr" eaLnBrk="1"/>
            <a:r>
              <a:rPr lang="en-US" altLang="zh-CN" sz="9000" dirty="0">
                <a:solidFill>
                  <a:srgbClr val="0053A1"/>
                </a:solidFill>
                <a:latin typeface="Helvetica Neue" panose="02000503000000020004"/>
              </a:rPr>
              <a:t>5</a:t>
            </a:r>
            <a:endParaRPr lang="en-US" altLang="zh-CN" sz="9000" dirty="0">
              <a:solidFill>
                <a:srgbClr val="0053A1"/>
              </a:solidFill>
              <a:latin typeface="Helvetica Neue" panose="02000503000000020004"/>
            </a:endParaRPr>
          </a:p>
        </p:txBody>
      </p:sp>
      <p:sp>
        <p:nvSpPr>
          <p:cNvPr id="5" name="矩形: 圆角 4"/>
          <p:cNvSpPr/>
          <p:nvPr/>
        </p:nvSpPr>
        <p:spPr>
          <a:xfrm>
            <a:off x="579863" y="3077737"/>
            <a:ext cx="23224273" cy="9456234"/>
          </a:xfrm>
          <a:prstGeom prst="round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spAutoFit/>
          </a:bodyPr>
          <a:lstStyle/>
          <a:p>
            <a:pPr marL="0" marR="0" lvl="0" indent="0" algn="ctr" defTabSz="821055" rtl="0" eaLnBrk="0" fontAlgn="auto" latinLnBrk="0" hangingPunct="0">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4" name="文本框 3"/>
          <p:cNvSpPr txBox="1"/>
          <p:nvPr/>
        </p:nvSpPr>
        <p:spPr>
          <a:xfrm>
            <a:off x="9370695" y="3319780"/>
            <a:ext cx="14735175" cy="94989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l" defTabSz="820420" rtl="0" eaLnBrk="0" fontAlgn="base" latinLnBrk="0" hangingPunct="0">
              <a:lnSpc>
                <a:spcPct val="100000"/>
              </a:lnSpc>
              <a:spcBef>
                <a:spcPct val="0"/>
              </a:spcBef>
              <a:spcAft>
                <a:spcPct val="0"/>
              </a:spcAft>
              <a:buClrTx/>
              <a:buSzTx/>
              <a:buFontTx/>
              <a:buNone/>
              <a:defRPr/>
            </a:pPr>
            <a:endParaRPr kumimoji="0" lang="en-US" altLang="zh-CN" sz="3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endParaRPr>
          </a:p>
          <a:p>
            <a:pPr marL="0" marR="0" lvl="0" indent="0" algn="l" defTabSz="820420" rtl="0" eaLnBrk="0" fontAlgn="base" latinLnBrk="0" hangingPunct="0">
              <a:lnSpc>
                <a:spcPct val="100000"/>
              </a:lnSpc>
              <a:spcBef>
                <a:spcPct val="0"/>
              </a:spcBef>
              <a:spcAft>
                <a:spcPct val="0"/>
              </a:spcAft>
              <a:buClrTx/>
              <a:buSzTx/>
              <a:buFontTx/>
              <a:buNone/>
              <a:defRPr/>
            </a:pPr>
            <a:r>
              <a:rPr kumimoji="0" lang="en-US" altLang="zh-CN" sz="3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       </a:t>
            </a: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2 | </a:t>
            </a:r>
            <a:r>
              <a:rPr kumimoji="0" lang="en-US" altLang="zh-CN" sz="3600" b="1" i="0" u="none" strike="noStrike" kern="1200" cap="none" spc="0" normalizeH="0" baseline="0" noProof="0" dirty="0">
                <a:ln>
                  <a:noFill/>
                </a:ln>
                <a:solidFill>
                  <a:srgbClr val="FFC000"/>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 </a:t>
            </a:r>
            <a:r>
              <a:rPr kumimoji="0" lang="en-US" altLang="zh-CN" sz="3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Two factories: Guizhou / Vietnam</a:t>
            </a:r>
            <a:endParaRPr kumimoji="0" lang="zh-CN" altLang="zh-CN" sz="3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endParaRPr>
          </a:p>
          <a:p>
            <a:pPr marL="0" marR="0" lvl="0" indent="0" algn="l" defTabSz="820420" rtl="0" eaLnBrk="0" fontAlgn="base" latinLnBrk="0" hangingPunct="0">
              <a:lnSpc>
                <a:spcPct val="100000"/>
              </a:lnSpc>
              <a:spcBef>
                <a:spcPct val="0"/>
              </a:spcBef>
              <a:spcAft>
                <a:spcPct val="0"/>
              </a:spcAft>
              <a:buClrTx/>
              <a:buSzTx/>
              <a:buFontTx/>
              <a:buNone/>
              <a:defRPr/>
            </a:pPr>
            <a:br>
              <a:rPr kumimoji="0" lang="en-US" altLang="zh-CN" sz="3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br>
            <a:r>
              <a:rPr kumimoji="0" lang="en-US" altLang="zh-CN" sz="3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      </a:t>
            </a: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8</a:t>
            </a:r>
            <a:r>
              <a:rPr kumimoji="0" lang="en-US" altLang="zh-CN" sz="3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 </a:t>
            </a: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a:t>
            </a:r>
            <a:r>
              <a:rPr kumimoji="0" lang="en-US" altLang="zh-CN" sz="3600" b="1" i="0" u="none" strike="noStrike" kern="1200" cap="none" spc="0" normalizeH="0" baseline="0" noProof="0" dirty="0">
                <a:ln>
                  <a:noFill/>
                </a:ln>
                <a:solidFill>
                  <a:srgbClr val="FFC000"/>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  </a:t>
            </a:r>
            <a:r>
              <a:rPr kumimoji="0" lang="en-US" altLang="zh-CN" sz="3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Eight overseas branches: USA/Vietnam/ UK/ Nigeria /Kenya/</a:t>
            </a:r>
            <a:endParaRPr kumimoji="0" lang="en-US" altLang="zh-CN" sz="3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endParaRPr>
          </a:p>
          <a:p>
            <a:pPr marL="0" marR="0" lvl="0" indent="0" algn="l" defTabSz="820420" rtl="0" eaLnBrk="0" fontAlgn="base" latinLnBrk="0" hangingPunct="0">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            Mexico/ Egypt/UAE</a:t>
            </a:r>
            <a:endParaRPr kumimoji="0" lang="en-US" altLang="zh-CN" sz="3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endParaRPr>
          </a:p>
          <a:p>
            <a:pPr marL="0" marR="0" lvl="0" indent="0" algn="l" defTabSz="820420" rtl="0" eaLnBrk="0" fontAlgn="base" latinLnBrk="0" hangingPunct="0">
              <a:lnSpc>
                <a:spcPct val="100000"/>
              </a:lnSpc>
              <a:spcBef>
                <a:spcPct val="0"/>
              </a:spcBef>
              <a:spcAft>
                <a:spcPct val="0"/>
              </a:spcAft>
              <a:buClrTx/>
              <a:buSzTx/>
              <a:buFontTx/>
              <a:buNone/>
              <a:defRPr/>
            </a:pPr>
            <a:endParaRPr kumimoji="0" lang="zh-CN" altLang="zh-CN" sz="3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endParaRPr>
          </a:p>
          <a:p>
            <a:pPr marL="0" marR="0" lvl="0" indent="0" algn="l" defTabSz="820420" rtl="0" eaLnBrk="0" fontAlgn="base" latinLnBrk="0" hangingPunct="0">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srgbClr val="FFC000"/>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    </a:t>
            </a: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26</a:t>
            </a:r>
            <a:r>
              <a:rPr lang="en-US" altLang="zh-CN" sz="3600" noProof="0" dirty="0">
                <a:ln>
                  <a:noFill/>
                </a:ln>
                <a:solidFill>
                  <a:srgbClr val="FF0000"/>
                </a:solidFill>
                <a:effectLst/>
                <a:uLnTx/>
                <a:uFillTx/>
                <a:latin typeface="Arial" panose="020B0604020202020204" pitchFamily="34" charset="0"/>
                <a:cs typeface="Arial" panose="020B0604020202020204" pitchFamily="34" charset="0"/>
                <a:sym typeface="Helvetica Neue" panose="02000503000000020004"/>
              </a:rPr>
              <a:t> |  </a:t>
            </a:r>
            <a:r>
              <a:rPr lang="en-US" altLang="zh-CN" sz="3600" noProof="0" dirty="0">
                <a:ln>
                  <a:noFill/>
                </a:ln>
                <a:solidFill>
                  <a:schemeClr val="accent1">
                    <a:lumMod val="50000"/>
                  </a:schemeClr>
                </a:solidFill>
                <a:effectLst/>
                <a:uLnTx/>
                <a:uFillTx/>
                <a:latin typeface="Arial" panose="020B0604020202020204" pitchFamily="34" charset="0"/>
                <a:cs typeface="Arial" panose="020B0604020202020204" pitchFamily="34" charset="0"/>
                <a:sym typeface="Helvetica Neue" panose="02000503000000020004"/>
              </a:rPr>
              <a:t>OTR /TBR/IND/FARM  26</a:t>
            </a:r>
            <a:r>
              <a:rPr kumimoji="0" lang="en-US" altLang="zh-CN" sz="3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 product categories</a:t>
            </a:r>
            <a:endParaRPr kumimoji="0" lang="zh-CN" altLang="zh-CN" sz="3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endParaRPr>
          </a:p>
          <a:p>
            <a:pPr marL="0" marR="0" lvl="0" indent="0" algn="l" defTabSz="820420" rtl="0" eaLnBrk="0" fontAlgn="base" latinLnBrk="0" hangingPunct="0">
              <a:lnSpc>
                <a:spcPct val="100000"/>
              </a:lnSpc>
              <a:spcBef>
                <a:spcPct val="0"/>
              </a:spcBef>
              <a:spcAft>
                <a:spcPct val="0"/>
              </a:spcAft>
              <a:buClrTx/>
              <a:buSzTx/>
              <a:buFontTx/>
              <a:buNone/>
              <a:defRPr/>
            </a:pPr>
            <a:br>
              <a:rPr kumimoji="0" lang="en-US" altLang="zh-CN" sz="3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br>
            <a:r>
              <a:rPr kumimoji="0" lang="en-US" altLang="zh-CN" sz="3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    </a:t>
            </a: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30 | </a:t>
            </a:r>
            <a:r>
              <a:rPr kumimoji="0" lang="en-US" altLang="zh-CN" sz="3600" b="1" i="0" u="none" strike="noStrike" kern="1200" cap="none" spc="0" normalizeH="0" baseline="0" noProof="0" dirty="0">
                <a:ln>
                  <a:noFill/>
                </a:ln>
                <a:solidFill>
                  <a:srgbClr val="FFC000"/>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 </a:t>
            </a:r>
            <a:r>
              <a:rPr kumimoji="0" lang="en-US" altLang="zh-CN" sz="3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30 worldwide authorized service providers</a:t>
            </a:r>
            <a:endParaRPr kumimoji="0" lang="zh-CN" altLang="zh-CN" sz="3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endParaRPr>
          </a:p>
          <a:p>
            <a:pPr marL="0" marR="0" lvl="0" indent="0" algn="l" defTabSz="820420" rtl="0" eaLnBrk="0" fontAlgn="base" latinLnBrk="0" hangingPunct="0">
              <a:lnSpc>
                <a:spcPct val="100000"/>
              </a:lnSpc>
              <a:spcBef>
                <a:spcPct val="0"/>
              </a:spcBef>
              <a:spcAft>
                <a:spcPct val="0"/>
              </a:spcAft>
              <a:buClrTx/>
              <a:buSzTx/>
              <a:buFontTx/>
              <a:buNone/>
              <a:defRPr/>
            </a:pPr>
            <a:br>
              <a:rPr kumimoji="0" lang="en-US" altLang="zh-CN" sz="3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br>
            <a:r>
              <a:rPr kumimoji="0" lang="en-US" altLang="zh-CN" sz="3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 </a:t>
            </a: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 130 |  </a:t>
            </a:r>
            <a:r>
              <a:rPr kumimoji="0" lang="zh-CN" altLang="zh-CN" sz="3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Product Availability in </a:t>
            </a:r>
            <a:r>
              <a:rPr kumimoji="0" lang="en-US" altLang="zh-CN" sz="3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130 </a:t>
            </a:r>
            <a:r>
              <a:rPr kumimoji="0" lang="zh-CN" altLang="zh-CN" sz="3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Countries Worldwide</a:t>
            </a:r>
            <a:endParaRPr kumimoji="0" lang="zh-CN" altLang="zh-CN" sz="3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endParaRPr>
          </a:p>
          <a:p>
            <a:pPr marL="0" marR="0" lvl="0" indent="0" algn="l" defTabSz="820420" rtl="0" eaLnBrk="0" fontAlgn="base" latinLnBrk="0" hangingPunct="0">
              <a:lnSpc>
                <a:spcPct val="100000"/>
              </a:lnSpc>
              <a:spcBef>
                <a:spcPct val="0"/>
              </a:spcBef>
              <a:spcAft>
                <a:spcPct val="0"/>
              </a:spcAft>
              <a:buClrTx/>
              <a:buSzTx/>
              <a:buFontTx/>
              <a:buNone/>
              <a:defRPr/>
            </a:pPr>
            <a:br>
              <a:rPr kumimoji="0" lang="en-US" altLang="zh-CN" sz="3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br>
            <a:r>
              <a:rPr kumimoji="0" lang="en-US" altLang="zh-CN" sz="3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 </a:t>
            </a: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 619 |</a:t>
            </a:r>
            <a:r>
              <a:rPr kumimoji="0" lang="en-US" altLang="zh-CN" sz="3600" b="1" i="0" u="none" strike="noStrike" kern="1200" cap="none" spc="0" normalizeH="0" baseline="0" noProof="0" dirty="0">
                <a:ln>
                  <a:noFill/>
                </a:ln>
                <a:solidFill>
                  <a:srgbClr val="FFC000"/>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  </a:t>
            </a:r>
            <a:r>
              <a:rPr kumimoji="0" lang="en-US" altLang="zh-CN" sz="3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619 professionals and technicians</a:t>
            </a:r>
            <a:endParaRPr kumimoji="0" lang="zh-CN" altLang="zh-CN" sz="3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endParaRPr>
          </a:p>
          <a:p>
            <a:pPr marL="0" marR="0" lvl="0" indent="0" algn="l" defTabSz="820420" rtl="0" eaLnBrk="0" fontAlgn="base" latinLnBrk="0" hangingPunct="0">
              <a:lnSpc>
                <a:spcPct val="100000"/>
              </a:lnSpc>
              <a:spcBef>
                <a:spcPct val="0"/>
              </a:spcBef>
              <a:spcAft>
                <a:spcPct val="0"/>
              </a:spcAft>
              <a:buClrTx/>
              <a:buSzTx/>
              <a:buFontTx/>
              <a:buNone/>
              <a:defRPr/>
            </a:pPr>
            <a:br>
              <a:rPr kumimoji="0" lang="en-US" altLang="zh-CN" sz="3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b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3000 |</a:t>
            </a:r>
            <a:r>
              <a:rPr kumimoji="0" lang="en-US" altLang="zh-CN" sz="3600" b="1" i="0" u="none" strike="noStrike" kern="1200" cap="none" spc="0" normalizeH="0" baseline="0" noProof="0" dirty="0">
                <a:ln>
                  <a:noFill/>
                </a:ln>
                <a:solidFill>
                  <a:srgbClr val="FFC000"/>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  </a:t>
            </a:r>
            <a:r>
              <a:rPr kumimoji="0" lang="en-US" altLang="zh-CN" sz="3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Complete product line producing over 3,000 specifications</a:t>
            </a:r>
            <a:endParaRPr kumimoji="0" lang="zh-CN" altLang="zh-CN" sz="3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endParaRPr>
          </a:p>
          <a:p>
            <a:pPr marL="0" marR="0" lvl="0" indent="0" algn="l" defTabSz="820420" rtl="0" eaLnBrk="0" fontAlgn="base" latinLnBrk="0" hangingPunct="0">
              <a:lnSpc>
                <a:spcPct val="100000"/>
              </a:lnSpc>
              <a:spcBef>
                <a:spcPct val="0"/>
              </a:spcBef>
              <a:spcAft>
                <a:spcPct val="0"/>
              </a:spcAft>
              <a:buClrTx/>
              <a:buSzTx/>
              <a:buFontTx/>
              <a:buNone/>
              <a:defRPr/>
            </a:pPr>
            <a:br>
              <a:rPr kumimoji="0" lang="en-US" altLang="zh-CN" sz="3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b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5480 |</a:t>
            </a:r>
            <a:r>
              <a:rPr kumimoji="0" lang="en-US" altLang="zh-CN" sz="3600" b="1" i="0" u="none" strike="noStrike" kern="1200" cap="none" spc="0" normalizeH="0" baseline="0" noProof="0" dirty="0">
                <a:ln>
                  <a:noFill/>
                </a:ln>
                <a:solidFill>
                  <a:srgbClr val="FFC000"/>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  </a:t>
            </a:r>
            <a:r>
              <a:rPr kumimoji="0" lang="en-US" altLang="zh-CN" sz="3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Helvetica Neue" panose="02000503000000020004"/>
                <a:cs typeface="Arial" panose="020B0604020202020204" pitchFamily="34" charset="0"/>
                <a:sym typeface="Helvetica Neue" panose="02000503000000020004"/>
              </a:rPr>
              <a:t>More than 5,000 employees</a:t>
            </a:r>
            <a:endParaRPr kumimoji="0" lang="zh-CN" altLang="en-US" sz="3600" b="1" i="0" u="none" strike="noStrike" kern="1200" cap="none" spc="0" normalizeH="0" baseline="0" noProof="0" dirty="0">
              <a:ln>
                <a:noFill/>
              </a:ln>
              <a:solidFill>
                <a:srgbClr val="000000"/>
              </a:solidFill>
              <a:effectLst/>
              <a:uLnTx/>
              <a:uFillTx/>
              <a:latin typeface="Helvetica Neue" panose="02000503000000020004"/>
              <a:ea typeface="Helvetica Neue" panose="02000503000000020004"/>
              <a:cs typeface="Helvetica Neue" panose="02000503000000020004"/>
              <a:sym typeface="Helvetica Neue" panose="02000503000000020004"/>
            </a:endParaRPr>
          </a:p>
        </p:txBody>
      </p:sp>
      <p:pic>
        <p:nvPicPr>
          <p:cNvPr id="2" name="图片 1" descr="/private/var/folders/dz/r60lwjkd0tq9gcnrt50t78kw0000gn/T/com.kingsoft.wpsoffice.mac/picturecompress_20220710181622/output_1.pngoutput_1"/>
          <p:cNvPicPr>
            <a:picLocks noChangeAspect="1"/>
          </p:cNvPicPr>
          <p:nvPr/>
        </p:nvPicPr>
        <p:blipFill>
          <a:blip r:embed="rId3"/>
          <a:stretch>
            <a:fillRect/>
          </a:stretch>
        </p:blipFill>
        <p:spPr>
          <a:xfrm>
            <a:off x="579755" y="3308350"/>
            <a:ext cx="8557260" cy="4721225"/>
          </a:xfrm>
          <a:prstGeom prst="rect">
            <a:avLst/>
          </a:prstGeom>
        </p:spPr>
      </p:pic>
      <p:pic>
        <p:nvPicPr>
          <p:cNvPr id="3" name="图片 2" descr="/private/var/folders/dz/r60lwjkd0tq9gcnrt50t78kw0000gn/T/com.kingsoft.wpsoffice.mac/picturecompress_20220710181653/output_1.pngoutput_1"/>
          <p:cNvPicPr>
            <a:picLocks noChangeAspect="1"/>
          </p:cNvPicPr>
          <p:nvPr/>
        </p:nvPicPr>
        <p:blipFill>
          <a:blip r:embed="rId4"/>
          <a:stretch>
            <a:fillRect/>
          </a:stretch>
        </p:blipFill>
        <p:spPr>
          <a:xfrm>
            <a:off x="579755" y="8971915"/>
            <a:ext cx="8625205" cy="4413250"/>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 name="图片 33"/>
          <p:cNvPicPr>
            <a:picLocks noChangeAspect="1"/>
          </p:cNvPicPr>
          <p:nvPr/>
        </p:nvPicPr>
        <p:blipFill>
          <a:blip r:embed="rId1"/>
          <a:stretch>
            <a:fillRect/>
          </a:stretch>
        </p:blipFill>
        <p:spPr>
          <a:xfrm>
            <a:off x="-635" y="2911475"/>
            <a:ext cx="24385270" cy="10805160"/>
          </a:xfrm>
          <a:prstGeom prst="rect">
            <a:avLst/>
          </a:prstGeom>
        </p:spPr>
      </p:pic>
      <p:sp>
        <p:nvSpPr>
          <p:cNvPr id="368" name="Our Factory"/>
          <p:cNvSpPr txBox="1"/>
          <p:nvPr/>
        </p:nvSpPr>
        <p:spPr>
          <a:xfrm>
            <a:off x="3184525" y="759302"/>
            <a:ext cx="9382125" cy="788035"/>
          </a:xfrm>
          <a:prstGeom prst="rect">
            <a:avLst/>
          </a:prstGeom>
          <a:ln w="12700">
            <a:miter lim="400000"/>
          </a:ln>
        </p:spPr>
        <p:txBody>
          <a:bodyPr wrap="none" lIns="71437" tIns="71437" rIns="71437" bIns="71437" anchor="ctr">
            <a:spAutoFit/>
          </a:bodyPr>
          <a:lstStyle>
            <a:lvl1pPr algn="l">
              <a:defRPr sz="4200" spc="210">
                <a:solidFill>
                  <a:srgbClr val="FFFFFF"/>
                </a:solidFill>
                <a:latin typeface="Arial" panose="020B0604020202020204"/>
                <a:ea typeface="Arial" panose="020B0604020202020204"/>
                <a:cs typeface="Arial" panose="020B0604020202020204"/>
                <a:sym typeface="Arial" panose="020B0604020202020204"/>
              </a:defRPr>
            </a:lvl1pPr>
          </a:lstStyle>
          <a:p>
            <a:pPr algn="l" eaLnBrk="1"/>
            <a:r>
              <a:rPr kumimoji="0" sz="4200" b="1" i="0" u="none" strike="noStrike" kern="0" cap="none" spc="21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rPr>
              <a:t> </a:t>
            </a:r>
            <a:r>
              <a:rPr lang="en-US" altLang="zh-CN" dirty="0">
                <a:latin typeface="Arial" panose="020B0604020202020204" pitchFamily="34" charset="0"/>
                <a:cs typeface="Arial" panose="020B0604020202020204" pitchFamily="34" charset="0"/>
                <a:sym typeface="Arial" panose="020B0604020202020204" pitchFamily="34" charset="0"/>
              </a:rPr>
              <a:t>Manufacturing</a:t>
            </a:r>
            <a:r>
              <a:rPr lang="en-US" altLang="zh-CN" b="0" dirty="0">
                <a:latin typeface="Arial" panose="020B0604020202020204" pitchFamily="34" charset="0"/>
                <a:cs typeface="Arial" panose="020B0604020202020204" pitchFamily="34" charset="0"/>
                <a:sym typeface="Arial" panose="020B0604020202020204" pitchFamily="34" charset="0"/>
              </a:rPr>
              <a:t> </a:t>
            </a:r>
            <a:r>
              <a:rPr lang="en-US" altLang="zh-CN" dirty="0">
                <a:latin typeface="Arial" panose="020B0604020202020204" pitchFamily="34" charset="0"/>
                <a:cs typeface="Arial" panose="020B0604020202020204" pitchFamily="34" charset="0"/>
                <a:sym typeface="Arial" panose="020B0604020202020204" pitchFamily="34" charset="0"/>
              </a:rPr>
              <a:t>based in </a:t>
            </a:r>
            <a:r>
              <a:rPr lang="en-US" dirty="0">
                <a:latin typeface="Arial" panose="020B0604020202020204" pitchFamily="34" charset="0"/>
                <a:cs typeface="Arial" panose="020B0604020202020204" pitchFamily="34" charset="0"/>
                <a:sym typeface="Arial" panose="020B0604020202020204" pitchFamily="34" charset="0"/>
              </a:rPr>
              <a:t>Guizhou</a:t>
            </a:r>
            <a:endParaRPr kumimoji="0" lang="zh-CN" altLang="en-US" sz="4200" b="1" i="0" u="none" strike="noStrike" kern="0" cap="none" spc="210" normalizeH="0" baseline="0" noProof="0" dirty="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30724" name="14"/>
          <p:cNvSpPr txBox="1"/>
          <p:nvPr/>
        </p:nvSpPr>
        <p:spPr>
          <a:xfrm>
            <a:off x="1591945" y="770890"/>
            <a:ext cx="654685" cy="1372870"/>
          </a:xfrm>
          <a:prstGeom prst="rect">
            <a:avLst/>
          </a:prstGeom>
          <a:noFill/>
          <a:ln w="12700">
            <a:noFill/>
          </a:ln>
        </p:spPr>
        <p:txBody>
          <a:bodyPr wrap="none" lIns="71437" tIns="71437" rIns="71437" bIns="71437" anchor="ctr">
            <a:spAutoFit/>
          </a:bodyPr>
          <a:p>
            <a:pPr algn="ctr" eaLnBrk="1"/>
            <a:r>
              <a:rPr lang="en-US" sz="8000" dirty="0">
                <a:solidFill>
                  <a:srgbClr val="0053A1"/>
                </a:solidFill>
                <a:latin typeface="Helvetica Neue" panose="02000503000000020004"/>
              </a:rPr>
              <a:t>6</a:t>
            </a:r>
            <a:endParaRPr lang="en-US" sz="8000" dirty="0">
              <a:solidFill>
                <a:srgbClr val="0053A1"/>
              </a:solidFill>
              <a:latin typeface="Helvetica Neue" panose="02000503000000020004"/>
            </a:endParaRPr>
          </a:p>
        </p:txBody>
      </p:sp>
      <p:pic>
        <p:nvPicPr>
          <p:cNvPr id="2" name="图片 1" descr="/private/var/folders/dz/r60lwjkd0tq9gcnrt50t78kw0000gn/T/com.kingsoft.wpsoffice.mac/picturecompress_20220710181859/output_1.pngoutput_1"/>
          <p:cNvPicPr>
            <a:picLocks noChangeAspect="1"/>
          </p:cNvPicPr>
          <p:nvPr/>
        </p:nvPicPr>
        <p:blipFill>
          <a:blip r:embed="rId2"/>
          <a:stretch>
            <a:fillRect/>
          </a:stretch>
        </p:blipFill>
        <p:spPr>
          <a:xfrm>
            <a:off x="16436340" y="8407400"/>
            <a:ext cx="7028180" cy="5201920"/>
          </a:xfrm>
          <a:prstGeom prst="rect">
            <a:avLst/>
          </a:prstGeom>
        </p:spPr>
      </p:pic>
      <p:pic>
        <p:nvPicPr>
          <p:cNvPr id="4" name="图片 3" descr="截屏2022-07-10 17.33.03"/>
          <p:cNvPicPr>
            <a:picLocks noChangeAspect="1"/>
          </p:cNvPicPr>
          <p:nvPr/>
        </p:nvPicPr>
        <p:blipFill>
          <a:blip r:embed="rId3"/>
          <a:stretch>
            <a:fillRect/>
          </a:stretch>
        </p:blipFill>
        <p:spPr>
          <a:xfrm>
            <a:off x="8051800" y="8408035"/>
            <a:ext cx="8280400" cy="5201285"/>
          </a:xfrm>
          <a:prstGeom prst="rect">
            <a:avLst/>
          </a:prstGeom>
        </p:spPr>
      </p:pic>
      <p:pic>
        <p:nvPicPr>
          <p:cNvPr id="5" name="图片 4" descr="/private/var/folders/dz/r60lwjkd0tq9gcnrt50t78kw0000gn/T/com.kingsoft.wpsoffice.mac/picturecompress_20220710182053/output_1.pngoutput_1"/>
          <p:cNvPicPr>
            <a:picLocks noChangeAspect="1"/>
          </p:cNvPicPr>
          <p:nvPr/>
        </p:nvPicPr>
        <p:blipFill>
          <a:blip r:embed="rId4"/>
          <a:stretch>
            <a:fillRect/>
          </a:stretch>
        </p:blipFill>
        <p:spPr>
          <a:xfrm>
            <a:off x="822325" y="8414385"/>
            <a:ext cx="7171055" cy="5086985"/>
          </a:xfrm>
          <a:prstGeom prst="rect">
            <a:avLst/>
          </a:prstGeom>
        </p:spPr>
      </p:pic>
      <p:sp>
        <p:nvSpPr>
          <p:cNvPr id="6" name="文本框 5"/>
          <p:cNvSpPr txBox="1"/>
          <p:nvPr/>
        </p:nvSpPr>
        <p:spPr>
          <a:xfrm>
            <a:off x="807085" y="3387725"/>
            <a:ext cx="22711410" cy="445071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a:spcBef>
                <a:spcPts val="600"/>
              </a:spcBef>
              <a:spcAft>
                <a:spcPts val="600"/>
              </a:spcAft>
            </a:pPr>
            <a:r>
              <a:rPr lang="en-GB" altLang="en-GB" sz="4000" b="0" dirty="0">
                <a:latin typeface="Arial" panose="020B0604020202020204" pitchFamily="34" charset="0"/>
                <a:ea typeface="Times New Roman" panose="02020603050405020304"/>
                <a:cs typeface="Arial" panose="020B0604020202020204" pitchFamily="34" charset="0"/>
                <a:sym typeface="+mn-ea"/>
              </a:rPr>
              <a:t>Established in 1958 and listed in 1996, there are more than </a:t>
            </a:r>
            <a:r>
              <a:rPr lang="en-US" altLang="en-GB" sz="4000" b="0" dirty="0">
                <a:latin typeface="Arial" panose="020B0604020202020204" pitchFamily="34" charset="0"/>
                <a:ea typeface="Times New Roman" panose="02020603050405020304"/>
                <a:cs typeface="Arial" panose="020B0604020202020204" pitchFamily="34" charset="0"/>
                <a:sym typeface="+mn-ea"/>
              </a:rPr>
              <a:t>5</a:t>
            </a:r>
            <a:r>
              <a:rPr lang="en-GB" altLang="en-GB" sz="4000" b="0" dirty="0">
                <a:latin typeface="Arial" panose="020B0604020202020204" pitchFamily="34" charset="0"/>
                <a:ea typeface="Times New Roman" panose="02020603050405020304"/>
                <a:cs typeface="Arial" panose="020B0604020202020204" pitchFamily="34" charset="0"/>
                <a:sym typeface="+mn-ea"/>
              </a:rPr>
              <a:t>,000 employees in Guizhou Tyre with an annual output value of more than RMB 8 billion. It has an annual production capacity of more than </a:t>
            </a:r>
            <a:r>
              <a:rPr lang="en-US" altLang="en-GB" sz="4000" b="0" dirty="0">
                <a:latin typeface="Arial" panose="020B0604020202020204" pitchFamily="34" charset="0"/>
                <a:ea typeface="Times New Roman" panose="02020603050405020304"/>
                <a:cs typeface="Arial" panose="020B0604020202020204" pitchFamily="34" charset="0"/>
                <a:sym typeface="+mn-ea"/>
              </a:rPr>
              <a:t>8</a:t>
            </a:r>
            <a:r>
              <a:rPr lang="en-GB" altLang="en-GB" sz="4000" b="0" dirty="0">
                <a:latin typeface="Arial" panose="020B0604020202020204" pitchFamily="34" charset="0"/>
                <a:ea typeface="Times New Roman" panose="02020603050405020304"/>
                <a:cs typeface="Arial" panose="020B0604020202020204" pitchFamily="34" charset="0"/>
                <a:sym typeface="+mn-ea"/>
              </a:rPr>
              <a:t> million sets and more than </a:t>
            </a:r>
            <a:r>
              <a:rPr lang="en-US" altLang="en-GB" sz="4000" b="0" dirty="0">
                <a:latin typeface="Arial" panose="020B0604020202020204" pitchFamily="34" charset="0"/>
                <a:ea typeface="Times New Roman" panose="02020603050405020304"/>
                <a:cs typeface="Arial" panose="020B0604020202020204" pitchFamily="34" charset="0"/>
                <a:sym typeface="+mn-ea"/>
              </a:rPr>
              <a:t>3</a:t>
            </a:r>
            <a:r>
              <a:rPr lang="en-GB" altLang="en-GB" sz="4000" b="0" dirty="0">
                <a:latin typeface="Arial" panose="020B0604020202020204" pitchFamily="34" charset="0"/>
                <a:ea typeface="Times New Roman" panose="02020603050405020304"/>
                <a:cs typeface="Arial" panose="020B0604020202020204" pitchFamily="34" charset="0"/>
                <a:sym typeface="+mn-ea"/>
              </a:rPr>
              <a:t>,000 specifications and varieties, which products include truck and bus tires, construction machinery tires, agricultural machinery tires, industrial vehicle tires and special tires, and it is the tire enterprise with the most complete specifications and varieties in China and one of the largest R &amp; D, production and export bases of special and construction machinery tires.  </a:t>
            </a:r>
            <a:endParaRPr kumimoji="0" lang="zh-CN" altLang="en-US" sz="4000" b="0" i="0" u="none" strike="noStrike" cap="none" spc="0" normalizeH="0" baseline="0">
              <a:ln>
                <a:noFill/>
              </a:ln>
              <a:solidFill>
                <a:srgbClr val="000000"/>
              </a:solidFill>
              <a:effectLst/>
              <a:uFillTx/>
              <a:latin typeface="Arial" panose="020B0604020202020204" pitchFamily="34" charset="0"/>
              <a:ea typeface="Helvetica Neue" panose="02000503000000020004"/>
              <a:cs typeface="Arial" panose="020B0604020202020204" pitchFamily="34" charset="0"/>
              <a:sym typeface="Helvetica Neue" panose="02000503000000020004"/>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 name="Company Introduction"/>
          <p:cNvSpPr txBox="1"/>
          <p:nvPr/>
        </p:nvSpPr>
        <p:spPr>
          <a:xfrm>
            <a:off x="3248025" y="759302"/>
            <a:ext cx="9139555" cy="788035"/>
          </a:xfrm>
          <a:prstGeom prst="rect">
            <a:avLst/>
          </a:prstGeom>
          <a:ln w="12700">
            <a:miter lim="400000"/>
          </a:ln>
        </p:spPr>
        <p:txBody>
          <a:bodyPr wrap="none" lIns="71437" tIns="71437" rIns="71437" bIns="71437" anchor="ctr">
            <a:spAutoFit/>
          </a:bodyPr>
          <a:lstStyle>
            <a:lvl1pPr algn="l">
              <a:defRPr sz="4200" spc="210">
                <a:solidFill>
                  <a:srgbClr val="FFFFFF"/>
                </a:solidFill>
                <a:latin typeface="Arial" panose="020B0604020202020204"/>
                <a:ea typeface="Arial" panose="020B0604020202020204"/>
                <a:cs typeface="Arial" panose="020B0604020202020204"/>
                <a:sym typeface="Arial" panose="020B0604020202020204"/>
              </a:defRPr>
            </a:lvl1pPr>
          </a:lstStyle>
          <a:p>
            <a:pPr algn="l" eaLnBrk="1"/>
            <a:r>
              <a:rPr lang="en-US" altLang="zh-CN" dirty="0">
                <a:latin typeface="Arial" panose="020B0604020202020204" pitchFamily="34" charset="0"/>
                <a:cs typeface="Arial" panose="020B0604020202020204" pitchFamily="34" charset="0"/>
                <a:sym typeface="Arial" panose="020B0604020202020204" pitchFamily="34" charset="0"/>
              </a:rPr>
              <a:t>Manufacturing</a:t>
            </a:r>
            <a:r>
              <a:rPr lang="en-US" altLang="zh-CN" b="0" dirty="0">
                <a:latin typeface="Arial" panose="020B0604020202020204" pitchFamily="34" charset="0"/>
                <a:cs typeface="Arial" panose="020B0604020202020204" pitchFamily="34" charset="0"/>
                <a:sym typeface="Arial" panose="020B0604020202020204" pitchFamily="34" charset="0"/>
              </a:rPr>
              <a:t> </a:t>
            </a:r>
            <a:r>
              <a:rPr lang="en-US" altLang="zh-CN" dirty="0">
                <a:latin typeface="Arial" panose="020B0604020202020204" pitchFamily="34" charset="0"/>
                <a:cs typeface="Arial" panose="020B0604020202020204" pitchFamily="34" charset="0"/>
                <a:sym typeface="Arial" panose="020B0604020202020204" pitchFamily="34" charset="0"/>
              </a:rPr>
              <a:t>based in Vietnam</a:t>
            </a:r>
            <a:endParaRPr kumimoji="0" lang="zh-CN" sz="4200" b="1" i="0" u="none" strike="noStrike" kern="0" cap="none" spc="210" normalizeH="0" baseline="0" noProof="0">
              <a:ln>
                <a:noFill/>
              </a:ln>
              <a:solidFill>
                <a:srgbClr val="FFFFFF"/>
              </a:solidFill>
              <a:effectLst/>
              <a:uLnTx/>
              <a:uFillTx/>
              <a:latin typeface="Arial" panose="020B0604020202020204"/>
              <a:ea typeface="宋体" panose="02010600030101010101" pitchFamily="2" charset="-122"/>
              <a:cs typeface="Arial" panose="020B0604020202020204"/>
              <a:sym typeface="Arial" panose="020B0604020202020204"/>
            </a:endParaRPr>
          </a:p>
        </p:txBody>
      </p:sp>
      <p:sp>
        <p:nvSpPr>
          <p:cNvPr id="9220" name="1"/>
          <p:cNvSpPr txBox="1"/>
          <p:nvPr/>
        </p:nvSpPr>
        <p:spPr>
          <a:xfrm>
            <a:off x="1559878" y="692944"/>
            <a:ext cx="718820" cy="1527175"/>
          </a:xfrm>
          <a:prstGeom prst="rect">
            <a:avLst/>
          </a:prstGeom>
          <a:noFill/>
          <a:ln w="12700">
            <a:noFill/>
          </a:ln>
        </p:spPr>
        <p:txBody>
          <a:bodyPr wrap="none" lIns="71437" tIns="71437" rIns="71437" bIns="71437" anchor="ctr">
            <a:spAutoFit/>
          </a:bodyPr>
          <a:p>
            <a:pPr algn="ctr" eaLnBrk="1"/>
            <a:r>
              <a:rPr lang="en-US" altLang="zh-CN" sz="9000" dirty="0">
                <a:solidFill>
                  <a:srgbClr val="0053A1"/>
                </a:solidFill>
                <a:latin typeface="Helvetica Neue" panose="02000503000000020004"/>
              </a:rPr>
              <a:t>7</a:t>
            </a:r>
            <a:endParaRPr lang="en-US" altLang="zh-CN" sz="9000" dirty="0">
              <a:solidFill>
                <a:srgbClr val="0053A1"/>
              </a:solidFill>
              <a:latin typeface="Helvetica Neue" panose="02000503000000020004"/>
            </a:endParaRPr>
          </a:p>
        </p:txBody>
      </p:sp>
      <p:sp>
        <p:nvSpPr>
          <p:cNvPr id="5" name="矩形: 圆角 4"/>
          <p:cNvSpPr/>
          <p:nvPr/>
        </p:nvSpPr>
        <p:spPr>
          <a:xfrm>
            <a:off x="579863" y="3060592"/>
            <a:ext cx="23224273" cy="9456234"/>
          </a:xfrm>
          <a:prstGeom prst="round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spAutoFit/>
          </a:bodyPr>
          <a:lstStyle/>
          <a:p>
            <a:pPr marL="0" marR="0" lvl="0" indent="0" algn="ctr" defTabSz="821055" rtl="0" eaLnBrk="0" fontAlgn="auto" latinLnBrk="0" hangingPunct="0">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2" name="文本框 1"/>
          <p:cNvSpPr txBox="1"/>
          <p:nvPr/>
        </p:nvSpPr>
        <p:spPr>
          <a:xfrm>
            <a:off x="1056005" y="2159000"/>
            <a:ext cx="22748875" cy="752856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l" defTabSz="821055"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Neue" panose="02000503000000020004"/>
            </a:endParaRPr>
          </a:p>
          <a:p>
            <a:pPr marL="0" marR="0" indent="0" algn="l" defTabSz="821055"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Neue" panose="02000503000000020004"/>
            </a:endParaRPr>
          </a:p>
          <a:p>
            <a:pPr marL="0" marR="0" indent="0" algn="l" defTabSz="821055" rtl="0" fontAlgn="auto" latinLnBrk="0" hangingPunct="0">
              <a:lnSpc>
                <a:spcPct val="100000"/>
              </a:lnSpc>
              <a:spcBef>
                <a:spcPts val="0"/>
              </a:spcBef>
              <a:spcAft>
                <a:spcPts val="0"/>
              </a:spcAft>
              <a:buClrTx/>
              <a:buSzTx/>
              <a:buFontTx/>
              <a:buNone/>
            </a:pPr>
            <a:r>
              <a:rPr kumimoji="0" lang="zh-CN" altLang="en-US" sz="32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Neue" panose="02000503000000020004"/>
              </a:rPr>
              <a:t>Located in Vietnam's Tiền Giang Province, Vietnam Factory covers a total area of 29.7 hectares with an investment of about US $400 million. The production capacity of all steel radial tires has reached 1.2 million sets / year by the end of 2022, which will fully meet the market demand.</a:t>
            </a:r>
            <a:endParaRPr kumimoji="0" lang="zh-CN" altLang="en-US" sz="32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Neue" panose="02000503000000020004"/>
            </a:endParaRPr>
          </a:p>
          <a:p>
            <a:pPr marL="0" marR="0" indent="0" algn="l" defTabSz="821055"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Neue" panose="02000503000000020004"/>
            </a:endParaRPr>
          </a:p>
          <a:p>
            <a:pPr marL="0" marR="0" indent="0" algn="l" defTabSz="821055" rtl="0" fontAlgn="auto" latinLnBrk="0" hangingPunct="0">
              <a:lnSpc>
                <a:spcPct val="100000"/>
              </a:lnSpc>
              <a:spcBef>
                <a:spcPts val="0"/>
              </a:spcBef>
              <a:spcAft>
                <a:spcPts val="0"/>
              </a:spcAft>
              <a:buClrTx/>
              <a:buSzTx/>
              <a:buFontTx/>
              <a:buNone/>
            </a:pPr>
            <a:r>
              <a:rPr kumimoji="0" lang="zh-CN" altLang="en-US" sz="32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Neue" panose="02000503000000020004"/>
              </a:rPr>
              <a:t>Vietnam Factory focused on intelligent technology production system, benchmarked with the advanced level in the world, and adopted information-based whole process system, whole process material transportation automation, intelligent environmental protection processing system to ensure product quality, production logistics, transportation allocation and other multi-dimensional integrated management, to create an integrated, fully connected and comprehensive management modern chemical plant from information construction to digital transformation.</a:t>
            </a:r>
            <a:endParaRPr kumimoji="0" lang="zh-CN" altLang="en-US" sz="32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Neue" panose="02000503000000020004"/>
            </a:endParaRPr>
          </a:p>
          <a:p>
            <a:pPr marL="0" marR="0" indent="0" algn="l" defTabSz="821055"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Neue" panose="02000503000000020004"/>
            </a:endParaRPr>
          </a:p>
          <a:p>
            <a:pPr marL="0" marR="0" indent="0" algn="l" defTabSz="821055" rtl="0" fontAlgn="auto" latinLnBrk="0" hangingPunct="0">
              <a:lnSpc>
                <a:spcPct val="100000"/>
              </a:lnSpc>
              <a:spcBef>
                <a:spcPts val="0"/>
              </a:spcBef>
              <a:spcAft>
                <a:spcPts val="0"/>
              </a:spcAft>
              <a:buClrTx/>
              <a:buSzTx/>
              <a:buFontTx/>
              <a:buNone/>
            </a:pPr>
            <a:r>
              <a:rPr kumimoji="0" lang="zh-CN" altLang="en-US" sz="32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Neue" panose="02000503000000020004"/>
              </a:rPr>
              <a:t> has an annual output of 1.2 million sets of all steel truck tires, which has been completed and put into operation </a:t>
            </a:r>
            <a:endParaRPr kumimoji="0" lang="zh-CN" altLang="en-US" sz="32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Neue" panose="02000503000000020004"/>
            </a:endParaRPr>
          </a:p>
          <a:p>
            <a:pPr marL="0" marR="0" indent="0" algn="l" defTabSz="821055"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Neue" panose="02000503000000020004"/>
            </a:endParaRPr>
          </a:p>
        </p:txBody>
      </p:sp>
      <p:pic>
        <p:nvPicPr>
          <p:cNvPr id="3" name="图片 2" descr="微信图片_20220710100202"/>
          <p:cNvPicPr>
            <a:picLocks noChangeAspect="1"/>
          </p:cNvPicPr>
          <p:nvPr/>
        </p:nvPicPr>
        <p:blipFill>
          <a:blip r:embed="rId1"/>
          <a:stretch>
            <a:fillRect/>
          </a:stretch>
        </p:blipFill>
        <p:spPr>
          <a:xfrm>
            <a:off x="17155160" y="9442450"/>
            <a:ext cx="6757670" cy="4093845"/>
          </a:xfrm>
          <a:prstGeom prst="rect">
            <a:avLst/>
          </a:prstGeom>
        </p:spPr>
      </p:pic>
      <p:pic>
        <p:nvPicPr>
          <p:cNvPr id="7" name="图片 6" descr="微信图片_202207100959126"/>
          <p:cNvPicPr>
            <a:picLocks noChangeAspect="1"/>
          </p:cNvPicPr>
          <p:nvPr/>
        </p:nvPicPr>
        <p:blipFill>
          <a:blip r:embed="rId2"/>
          <a:stretch>
            <a:fillRect/>
          </a:stretch>
        </p:blipFill>
        <p:spPr>
          <a:xfrm>
            <a:off x="1056005" y="9443720"/>
            <a:ext cx="7441565" cy="4092575"/>
          </a:xfrm>
          <a:prstGeom prst="rect">
            <a:avLst/>
          </a:prstGeom>
        </p:spPr>
      </p:pic>
      <p:pic>
        <p:nvPicPr>
          <p:cNvPr id="8" name="图片 7" descr="微信图片_2022071009591212"/>
          <p:cNvPicPr>
            <a:picLocks noChangeAspect="1"/>
          </p:cNvPicPr>
          <p:nvPr/>
        </p:nvPicPr>
        <p:blipFill>
          <a:blip r:embed="rId3"/>
          <a:stretch>
            <a:fillRect/>
          </a:stretch>
        </p:blipFill>
        <p:spPr>
          <a:xfrm>
            <a:off x="9196070" y="9443720"/>
            <a:ext cx="7441565" cy="4093210"/>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 name="图片 33"/>
          <p:cNvPicPr>
            <a:picLocks noChangeAspect="1"/>
          </p:cNvPicPr>
          <p:nvPr/>
        </p:nvPicPr>
        <p:blipFill>
          <a:blip r:embed="rId1"/>
          <a:stretch>
            <a:fillRect/>
          </a:stretch>
        </p:blipFill>
        <p:spPr>
          <a:xfrm>
            <a:off x="-635" y="2911475"/>
            <a:ext cx="24385270" cy="10805160"/>
          </a:xfrm>
          <a:prstGeom prst="rect">
            <a:avLst/>
          </a:prstGeom>
        </p:spPr>
      </p:pic>
      <p:sp>
        <p:nvSpPr>
          <p:cNvPr id="380" name="Production Capacity"/>
          <p:cNvSpPr txBox="1"/>
          <p:nvPr/>
        </p:nvSpPr>
        <p:spPr>
          <a:xfrm>
            <a:off x="3184525" y="785813"/>
            <a:ext cx="6024563" cy="735013"/>
          </a:xfrm>
          <a:prstGeom prst="rect">
            <a:avLst/>
          </a:prstGeom>
          <a:ln w="12700">
            <a:miter lim="400000"/>
          </a:ln>
        </p:spPr>
        <p:txBody>
          <a:bodyPr wrap="none" lIns="71437" tIns="71437" rIns="71437" bIns="71437" anchor="ctr">
            <a:spAutoFit/>
          </a:bodyPr>
          <a:lstStyle>
            <a:lvl1pPr algn="l">
              <a:defRPr sz="4200" spc="210">
                <a:solidFill>
                  <a:srgbClr val="FFFFFF"/>
                </a:solidFill>
                <a:latin typeface="Arial" panose="020B0604020202020204"/>
                <a:ea typeface="Arial" panose="020B0604020202020204"/>
                <a:cs typeface="Arial" panose="020B0604020202020204"/>
                <a:sym typeface="Arial" panose="020B0604020202020204"/>
              </a:defRPr>
            </a:lvl1pPr>
          </a:lstStyle>
          <a:p>
            <a:pPr marL="0" marR="0" lvl="0" indent="0" algn="l" defTabSz="821055" rtl="0" eaLnBrk="1" fontAlgn="auto" latinLnBrk="0" hangingPunct="0">
              <a:lnSpc>
                <a:spcPct val="100000"/>
              </a:lnSpc>
              <a:spcBef>
                <a:spcPts val="0"/>
              </a:spcBef>
              <a:spcAft>
                <a:spcPts val="0"/>
              </a:spcAft>
              <a:buClrTx/>
              <a:buSzTx/>
              <a:buFontTx/>
              <a:buNone/>
              <a:defRPr/>
            </a:pPr>
            <a:r>
              <a:rPr kumimoji="0" sz="4200" b="1" i="0" u="none" strike="noStrike" kern="0" cap="none" spc="21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rPr>
              <a:t> Production Capacity</a:t>
            </a:r>
            <a:endParaRPr kumimoji="0" sz="4200" b="1" i="0" u="none" strike="noStrike" kern="0" cap="none" spc="21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sp>
        <p:nvSpPr>
          <p:cNvPr id="14339" name="Production Capacity"/>
          <p:cNvSpPr txBox="1"/>
          <p:nvPr/>
        </p:nvSpPr>
        <p:spPr>
          <a:xfrm>
            <a:off x="3281363" y="1574800"/>
            <a:ext cx="3338512" cy="538163"/>
          </a:xfrm>
          <a:prstGeom prst="rect">
            <a:avLst/>
          </a:prstGeom>
          <a:noFill/>
          <a:ln w="12700">
            <a:noFill/>
          </a:ln>
        </p:spPr>
        <p:txBody>
          <a:bodyPr wrap="none" lIns="71437" tIns="71437" rIns="71437" bIns="71437" anchor="ctr">
            <a:spAutoFit/>
          </a:bodyPr>
          <a:p>
            <a:pPr eaLnBrk="1"/>
            <a:r>
              <a:rPr lang="zh-CN" altLang="zh-CN" sz="2800" b="0" i="1" dirty="0">
                <a:solidFill>
                  <a:srgbClr val="FFFFFF"/>
                </a:solidFill>
                <a:latin typeface="Arial" panose="020B0604020202020204" pitchFamily="34" charset="0"/>
                <a:cs typeface="Arial" panose="020B0604020202020204" pitchFamily="34" charset="0"/>
                <a:sym typeface="Arial" panose="020B0604020202020204" pitchFamily="34" charset="0"/>
              </a:rPr>
              <a:t>Production Capacity</a:t>
            </a:r>
            <a:endParaRPr lang="zh-CN" altLang="zh-CN" sz="2800" b="0" i="1" dirty="0">
              <a:solidFill>
                <a:srgbClr val="FFFFFF"/>
              </a:solidFill>
              <a:latin typeface="Arial" panose="020B0604020202020204" pitchFamily="34" charset="0"/>
              <a:ea typeface="Arial" panose="020B0604020202020204" pitchFamily="34" charset="0"/>
              <a:sym typeface="Arial" panose="020B0604020202020204" pitchFamily="34" charset="0"/>
            </a:endParaRPr>
          </a:p>
        </p:txBody>
      </p:sp>
      <p:sp>
        <p:nvSpPr>
          <p:cNvPr id="14340" name="15"/>
          <p:cNvSpPr txBox="1"/>
          <p:nvPr/>
        </p:nvSpPr>
        <p:spPr>
          <a:xfrm>
            <a:off x="1591945" y="770890"/>
            <a:ext cx="654685" cy="1372870"/>
          </a:xfrm>
          <a:prstGeom prst="rect">
            <a:avLst/>
          </a:prstGeom>
          <a:noFill/>
          <a:ln w="12700">
            <a:noFill/>
          </a:ln>
        </p:spPr>
        <p:txBody>
          <a:bodyPr wrap="none" lIns="71437" tIns="71437" rIns="71437" bIns="71437" anchor="ctr">
            <a:spAutoFit/>
          </a:bodyPr>
          <a:p>
            <a:pPr algn="ctr" eaLnBrk="1"/>
            <a:r>
              <a:rPr lang="en-US" sz="8000" dirty="0">
                <a:solidFill>
                  <a:srgbClr val="0053A1"/>
                </a:solidFill>
                <a:latin typeface="Helvetica Neue" panose="02000503000000020004"/>
              </a:rPr>
              <a:t>8</a:t>
            </a:r>
            <a:endParaRPr lang="en-US" sz="8000" dirty="0">
              <a:solidFill>
                <a:srgbClr val="0053A1"/>
              </a:solidFill>
              <a:latin typeface="Helvetica Neue" panose="02000503000000020004"/>
            </a:endParaRPr>
          </a:p>
        </p:txBody>
      </p:sp>
      <p:sp>
        <p:nvSpPr>
          <p:cNvPr id="2" name="矩形: 圆角 1"/>
          <p:cNvSpPr/>
          <p:nvPr/>
        </p:nvSpPr>
        <p:spPr>
          <a:xfrm>
            <a:off x="1637667" y="3328353"/>
            <a:ext cx="22311360" cy="9040813"/>
          </a:xfrm>
          <a:prstGeom prst="round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spAutoFit/>
          </a:bodyPr>
          <a:lstStyle/>
          <a:p>
            <a:pPr marL="0" marR="0" lvl="0" indent="0" algn="ctr" defTabSz="821055" rtl="0" eaLnBrk="0" fontAlgn="auto" latinLnBrk="0" hangingPunct="0">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rgbClr val="FFFFFF"/>
              </a:solidFill>
              <a:effectLst/>
              <a:uLnTx/>
              <a:uFillTx/>
              <a:latin typeface="+mn-lt"/>
              <a:ea typeface="+mn-ea"/>
              <a:cs typeface="+mn-cs"/>
              <a:sym typeface="Helvetica Neue Medium" panose="02000503000000020004"/>
            </a:endParaRPr>
          </a:p>
        </p:txBody>
      </p:sp>
      <p:sp>
        <p:nvSpPr>
          <p:cNvPr id="14342" name="$2.7"/>
          <p:cNvSpPr txBox="1"/>
          <p:nvPr/>
        </p:nvSpPr>
        <p:spPr>
          <a:xfrm>
            <a:off x="3029903" y="5298758"/>
            <a:ext cx="7202170" cy="3220085"/>
          </a:xfrm>
          <a:prstGeom prst="rect">
            <a:avLst/>
          </a:prstGeom>
          <a:noFill/>
          <a:ln w="12700">
            <a:noFill/>
          </a:ln>
        </p:spPr>
        <p:txBody>
          <a:bodyPr wrap="none" lIns="71437" tIns="71437" rIns="71437" bIns="71437" anchor="ctr">
            <a:spAutoFit/>
          </a:bodyPr>
          <a:p>
            <a:pPr algn="ctr" eaLnBrk="1"/>
            <a:r>
              <a:rPr lang="en-US" altLang="zh-CN" sz="20000" b="0" dirty="0">
                <a:solidFill>
                  <a:srgbClr val="093D75"/>
                </a:solidFill>
                <a:latin typeface="Arial" panose="020B0604020202020204" pitchFamily="34" charset="0"/>
                <a:ea typeface="Lantinghei SC Heavy" panose="02000000000000000000" charset="-122"/>
                <a:cs typeface="Arial" panose="020B0604020202020204" pitchFamily="34" charset="0"/>
                <a:sym typeface="Lantinghei SC Heavy" panose="02000000000000000000" charset="-122"/>
              </a:rPr>
              <a:t>9.23</a:t>
            </a:r>
            <a:r>
              <a:rPr lang="en-US" altLang="zh-CN" sz="20000" b="0" u="sng" dirty="0">
                <a:solidFill>
                  <a:srgbClr val="093D75"/>
                </a:solidFill>
                <a:latin typeface="Arial" panose="020B0604020202020204" pitchFamily="34" charset="0"/>
                <a:ea typeface="Lantinghei SC Heavy" panose="02000000000000000000" charset="-122"/>
                <a:cs typeface="Arial" panose="020B0604020202020204" pitchFamily="34" charset="0"/>
                <a:sym typeface="Lantinghei SC Heavy" panose="02000000000000000000" charset="-122"/>
              </a:rPr>
              <a:t>M</a:t>
            </a:r>
            <a:endParaRPr lang="en-US" altLang="zh-CN" sz="20000" b="0" dirty="0">
              <a:solidFill>
                <a:srgbClr val="093D75"/>
              </a:solidFill>
              <a:latin typeface="Arial" panose="020B0604020202020204" pitchFamily="34" charset="0"/>
              <a:ea typeface="Lantinghei SC Heavy" panose="02000000000000000000" charset="-122"/>
              <a:cs typeface="Arial" panose="020B0604020202020204" pitchFamily="34" charset="0"/>
              <a:sym typeface="Lantinghei SC Heavy" panose="02000000000000000000" charset="-122"/>
            </a:endParaRPr>
          </a:p>
        </p:txBody>
      </p:sp>
      <p:sp>
        <p:nvSpPr>
          <p:cNvPr id="385" name="BILLION USD"/>
          <p:cNvSpPr txBox="1"/>
          <p:nvPr/>
        </p:nvSpPr>
        <p:spPr>
          <a:xfrm>
            <a:off x="6496368" y="8718551"/>
            <a:ext cx="269240" cy="1219200"/>
          </a:xfrm>
          <a:prstGeom prst="rect">
            <a:avLst/>
          </a:prstGeom>
          <a:ln w="12700">
            <a:miter lim="400000"/>
          </a:ln>
        </p:spPr>
        <p:txBody>
          <a:bodyPr wrap="none" lIns="71437" tIns="71437" rIns="71437" bIns="71437" anchor="ctr">
            <a:spAutoFit/>
          </a:bodyPr>
          <a:lstStyle>
            <a:lvl1pPr>
              <a:defRPr sz="7000" b="0" spc="-420">
                <a:solidFill>
                  <a:schemeClr val="accent4">
                    <a:hueOff val="-461056"/>
                    <a:satOff val="4338"/>
                    <a:lumOff val="-10215"/>
                  </a:schemeClr>
                </a:solidFill>
                <a:latin typeface="Lantinghei SC Heavy" panose="02000000000000000000" charset="-122"/>
                <a:ea typeface="Lantinghei SC Heavy" panose="02000000000000000000" charset="-122"/>
                <a:cs typeface="Lantinghei SC Heavy" panose="02000000000000000000" charset="-122"/>
                <a:sym typeface="Lantinghei SC Heavy" panose="02000000000000000000" charset="-122"/>
              </a:defRPr>
            </a:lvl1p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sz="7000" b="0" i="0" u="none" strike="noStrike" kern="0" cap="none" spc="-420" normalizeH="0" baseline="0" noProof="0" dirty="0">
              <a:ln>
                <a:noFill/>
              </a:ln>
              <a:solidFill>
                <a:schemeClr val="accent4">
                  <a:hueOff val="-461056"/>
                  <a:satOff val="4338"/>
                  <a:lumOff val="-10215"/>
                </a:schemeClr>
              </a:solidFill>
              <a:effectLst/>
              <a:uLnTx/>
              <a:uFillTx/>
              <a:latin typeface="Arial" panose="020B0604020202020204" pitchFamily="34" charset="0"/>
              <a:ea typeface="Lantinghei SC Heavy" panose="02000000000000000000" charset="-122"/>
              <a:cs typeface="Arial" panose="020B0604020202020204" pitchFamily="34" charset="0"/>
              <a:sym typeface="Lantinghei SC Heavy" panose="02000000000000000000" charset="-122"/>
            </a:endParaRPr>
          </a:p>
        </p:txBody>
      </p:sp>
      <p:sp>
        <p:nvSpPr>
          <p:cNvPr id="14344" name="IN YEARLY PRODUCTION"/>
          <p:cNvSpPr txBox="1"/>
          <p:nvPr/>
        </p:nvSpPr>
        <p:spPr>
          <a:xfrm>
            <a:off x="3824288" y="9939338"/>
            <a:ext cx="5613400" cy="676275"/>
          </a:xfrm>
          <a:prstGeom prst="rect">
            <a:avLst/>
          </a:prstGeom>
          <a:noFill/>
          <a:ln w="12700">
            <a:noFill/>
          </a:ln>
        </p:spPr>
        <p:txBody>
          <a:bodyPr wrap="none" lIns="71437" tIns="71437" rIns="71437" bIns="71437" anchor="ctr">
            <a:spAutoFit/>
          </a:bodyPr>
          <a:p>
            <a:pPr algn="ctr" eaLnBrk="1"/>
            <a:r>
              <a:rPr lang="zh-CN" altLang="zh-CN" sz="3500" dirty="0">
                <a:solidFill>
                  <a:srgbClr val="0A417E"/>
                </a:solidFill>
                <a:latin typeface="Arial" panose="020B0604020202020204" pitchFamily="34" charset="0"/>
                <a:cs typeface="Arial" panose="020B0604020202020204" pitchFamily="34" charset="0"/>
              </a:rPr>
              <a:t>IN YEARLY PRODUCTION</a:t>
            </a:r>
            <a:endParaRPr lang="zh-CN" altLang="zh-CN" sz="3500" dirty="0">
              <a:solidFill>
                <a:srgbClr val="0A417E"/>
              </a:solidFill>
              <a:latin typeface="Arial" panose="020B0604020202020204" pitchFamily="34" charset="0"/>
              <a:cs typeface="Arial" panose="020B0604020202020204" pitchFamily="34" charset="0"/>
            </a:endParaRPr>
          </a:p>
        </p:txBody>
      </p:sp>
      <p:sp>
        <p:nvSpPr>
          <p:cNvPr id="14345" name="Rectangle 2"/>
          <p:cNvSpPr txBox="1"/>
          <p:nvPr/>
        </p:nvSpPr>
        <p:spPr>
          <a:xfrm>
            <a:off x="11437938" y="5426075"/>
            <a:ext cx="9056687" cy="6554470"/>
          </a:xfrm>
          <a:prstGeom prst="rect">
            <a:avLst/>
          </a:prstGeom>
          <a:noFill/>
          <a:ln w="12700">
            <a:noFill/>
          </a:ln>
        </p:spPr>
        <p:txBody>
          <a:bodyPr lIns="45719" rIns="45719">
            <a:spAutoFit/>
          </a:bodyPr>
          <a:p>
            <a:pPr defTabSz="914400" eaLnBrk="1">
              <a:lnSpc>
                <a:spcPct val="150000"/>
              </a:lnSpc>
              <a:buSzPct val="100000"/>
              <a:buFont typeface="Arial" panose="020B0604020202020204" pitchFamily="34" charset="0"/>
              <a:buChar char="•"/>
            </a:pPr>
            <a:r>
              <a:rPr lang="zh-CN" altLang="zh-CN" sz="3500" b="0" dirty="0">
                <a:latin typeface="Arial" panose="020B0604020202020204" pitchFamily="34" charset="0"/>
                <a:cs typeface="Arial" panose="020B0604020202020204" pitchFamily="34" charset="0"/>
              </a:rPr>
              <a:t> </a:t>
            </a:r>
            <a:r>
              <a:rPr lang="zh-CN" altLang="zh-CN" sz="3500" b="0" dirty="0">
                <a:latin typeface="Arial" panose="020B0604020202020204" pitchFamily="34" charset="0"/>
                <a:cs typeface="Arial" panose="020B0604020202020204" pitchFamily="34" charset="0"/>
                <a:sym typeface="+mn-ea"/>
              </a:rPr>
              <a:t>Raial OTR </a:t>
            </a:r>
            <a:r>
              <a:rPr lang="en-US" altLang="zh-CN" sz="3500" b="0" dirty="0">
                <a:latin typeface="Arial" panose="020B0604020202020204" pitchFamily="34" charset="0"/>
                <a:cs typeface="Arial" panose="020B0604020202020204" pitchFamily="34" charset="0"/>
                <a:sym typeface="+mn-ea"/>
              </a:rPr>
              <a:t>50</a:t>
            </a:r>
            <a:r>
              <a:rPr lang="zh-CN" altLang="zh-CN" sz="3500" b="0" dirty="0">
                <a:latin typeface="Arial" panose="020B0604020202020204" pitchFamily="34" charset="0"/>
                <a:cs typeface="Arial" panose="020B0604020202020204" pitchFamily="34" charset="0"/>
                <a:sym typeface="+mn-ea"/>
              </a:rPr>
              <a:t> thousand sets per year</a:t>
            </a:r>
            <a:endParaRPr lang="zh-CN" altLang="zh-CN" sz="3500" b="0" dirty="0">
              <a:latin typeface="Arial" panose="020B0604020202020204" pitchFamily="34" charset="0"/>
              <a:cs typeface="Arial" panose="020B0604020202020204" pitchFamily="34" charset="0"/>
            </a:endParaRPr>
          </a:p>
          <a:p>
            <a:pPr defTabSz="914400" eaLnBrk="1">
              <a:lnSpc>
                <a:spcPct val="150000"/>
              </a:lnSpc>
              <a:buSzPct val="100000"/>
              <a:buFont typeface="Arial" panose="020B0604020202020204" pitchFamily="34" charset="0"/>
              <a:buChar char="•"/>
            </a:pPr>
            <a:r>
              <a:rPr lang="zh-CN" altLang="zh-CN" sz="3500" b="0" dirty="0">
                <a:latin typeface="Arial" panose="020B0604020202020204" pitchFamily="34" charset="0"/>
                <a:cs typeface="Arial" panose="020B0604020202020204" pitchFamily="34" charset="0"/>
                <a:sym typeface="+mn-ea"/>
              </a:rPr>
              <a:t> Bias OTR </a:t>
            </a:r>
            <a:r>
              <a:rPr lang="en-US" altLang="zh-CN" sz="3500" b="0" dirty="0">
                <a:latin typeface="Arial" panose="020B0604020202020204" pitchFamily="34" charset="0"/>
                <a:cs typeface="Arial" panose="020B0604020202020204" pitchFamily="34" charset="0"/>
                <a:sym typeface="+mn-ea"/>
              </a:rPr>
              <a:t>320</a:t>
            </a:r>
            <a:r>
              <a:rPr lang="zh-CN" altLang="zh-CN" sz="3500" b="0" dirty="0">
                <a:latin typeface="Arial" panose="020B0604020202020204" pitchFamily="34" charset="0"/>
                <a:cs typeface="Arial" panose="020B0604020202020204" pitchFamily="34" charset="0"/>
                <a:sym typeface="+mn-ea"/>
              </a:rPr>
              <a:t> thousand sets per year</a:t>
            </a:r>
            <a:endParaRPr lang="zh-CN" altLang="zh-CN" sz="3500" b="0" dirty="0">
              <a:latin typeface="Arial" panose="020B0604020202020204" pitchFamily="34" charset="0"/>
              <a:cs typeface="Arial" panose="020B0604020202020204" pitchFamily="34" charset="0"/>
            </a:endParaRPr>
          </a:p>
          <a:p>
            <a:pPr defTabSz="914400" eaLnBrk="1">
              <a:lnSpc>
                <a:spcPct val="150000"/>
              </a:lnSpc>
              <a:buSzPct val="100000"/>
              <a:buFont typeface="Arial" panose="020B0604020202020204" pitchFamily="34" charset="0"/>
              <a:buChar char="•"/>
            </a:pPr>
            <a:r>
              <a:rPr lang="zh-CN" altLang="zh-CN" sz="3500" b="0" dirty="0">
                <a:latin typeface="Arial" panose="020B0604020202020204" pitchFamily="34" charset="0"/>
                <a:cs typeface="Arial" panose="020B0604020202020204" pitchFamily="34" charset="0"/>
                <a:sym typeface="+mn-ea"/>
              </a:rPr>
              <a:t> Radial Farm </a:t>
            </a:r>
            <a:r>
              <a:rPr lang="en-US" altLang="zh-CN" sz="3500" b="0" dirty="0">
                <a:latin typeface="Arial" panose="020B0604020202020204" pitchFamily="34" charset="0"/>
                <a:cs typeface="Arial" panose="020B0604020202020204" pitchFamily="34" charset="0"/>
                <a:sym typeface="+mn-ea"/>
              </a:rPr>
              <a:t>110</a:t>
            </a:r>
            <a:r>
              <a:rPr lang="zh-CN" altLang="zh-CN" sz="3500" b="0" dirty="0">
                <a:latin typeface="Arial" panose="020B0604020202020204" pitchFamily="34" charset="0"/>
                <a:cs typeface="Arial" panose="020B0604020202020204" pitchFamily="34" charset="0"/>
                <a:sym typeface="+mn-ea"/>
              </a:rPr>
              <a:t> thousand sets per year</a:t>
            </a:r>
            <a:endParaRPr lang="zh-CN" altLang="zh-CN" sz="3500" b="0" dirty="0">
              <a:latin typeface="Arial" panose="020B0604020202020204" pitchFamily="34" charset="0"/>
              <a:cs typeface="Arial" panose="020B0604020202020204" pitchFamily="34" charset="0"/>
            </a:endParaRPr>
          </a:p>
          <a:p>
            <a:pPr defTabSz="914400" eaLnBrk="1">
              <a:lnSpc>
                <a:spcPct val="150000"/>
              </a:lnSpc>
              <a:buSzPct val="100000"/>
              <a:buFont typeface="Arial" panose="020B0604020202020204" pitchFamily="34" charset="0"/>
              <a:buChar char="•"/>
            </a:pPr>
            <a:r>
              <a:rPr lang="zh-CN" altLang="zh-CN" sz="3500" b="0" dirty="0">
                <a:latin typeface="Arial" panose="020B0604020202020204" pitchFamily="34" charset="0"/>
                <a:cs typeface="Arial" panose="020B0604020202020204" pitchFamily="34" charset="0"/>
                <a:sym typeface="+mn-ea"/>
              </a:rPr>
              <a:t> Bias Farm </a:t>
            </a:r>
            <a:r>
              <a:rPr lang="en-US" altLang="zh-CN" sz="3500" b="0" dirty="0">
                <a:latin typeface="Arial" panose="020B0604020202020204" pitchFamily="34" charset="0"/>
                <a:cs typeface="Arial" panose="020B0604020202020204" pitchFamily="34" charset="0"/>
                <a:sym typeface="+mn-ea"/>
              </a:rPr>
              <a:t>600</a:t>
            </a:r>
            <a:r>
              <a:rPr lang="zh-CN" altLang="zh-CN" sz="3500" b="0" dirty="0">
                <a:latin typeface="Arial" panose="020B0604020202020204" pitchFamily="34" charset="0"/>
                <a:cs typeface="Arial" panose="020B0604020202020204" pitchFamily="34" charset="0"/>
                <a:sym typeface="+mn-ea"/>
              </a:rPr>
              <a:t> thousand sets per year</a:t>
            </a:r>
            <a:endParaRPr lang="zh-CN" altLang="zh-CN" sz="3500" b="0" dirty="0">
              <a:latin typeface="Arial" panose="020B0604020202020204" pitchFamily="34" charset="0"/>
              <a:cs typeface="Arial" panose="020B0604020202020204" pitchFamily="34" charset="0"/>
            </a:endParaRPr>
          </a:p>
          <a:p>
            <a:pPr defTabSz="914400" eaLnBrk="1">
              <a:lnSpc>
                <a:spcPct val="150000"/>
              </a:lnSpc>
              <a:buSzPct val="100000"/>
              <a:buFont typeface="Arial" panose="020B0604020202020204" pitchFamily="34" charset="0"/>
              <a:buChar char="•"/>
            </a:pPr>
            <a:r>
              <a:rPr lang="zh-CN" altLang="zh-CN" sz="3500" b="0" dirty="0">
                <a:latin typeface="Arial" panose="020B0604020202020204" pitchFamily="34" charset="0"/>
                <a:cs typeface="Arial" panose="020B0604020202020204" pitchFamily="34" charset="0"/>
                <a:sym typeface="+mn-ea"/>
              </a:rPr>
              <a:t> TBR </a:t>
            </a:r>
            <a:r>
              <a:rPr lang="en-US" altLang="zh-CN" sz="3500" b="0" dirty="0">
                <a:latin typeface="Arial" panose="020B0604020202020204" pitchFamily="34" charset="0"/>
                <a:cs typeface="Arial" panose="020B0604020202020204" pitchFamily="34" charset="0"/>
                <a:sym typeface="+mn-ea"/>
              </a:rPr>
              <a:t>5.25</a:t>
            </a:r>
            <a:r>
              <a:rPr lang="zh-CN" altLang="zh-CN" sz="3500" b="0" dirty="0">
                <a:latin typeface="Arial" panose="020B0604020202020204" pitchFamily="34" charset="0"/>
                <a:cs typeface="Arial" panose="020B0604020202020204" pitchFamily="34" charset="0"/>
                <a:sym typeface="+mn-ea"/>
              </a:rPr>
              <a:t> million sets per year</a:t>
            </a:r>
            <a:endParaRPr lang="zh-CN" altLang="zh-CN" sz="3500" b="0" dirty="0">
              <a:latin typeface="Arial" panose="020B0604020202020204" pitchFamily="34" charset="0"/>
              <a:cs typeface="Arial" panose="020B0604020202020204" pitchFamily="34" charset="0"/>
            </a:endParaRPr>
          </a:p>
          <a:p>
            <a:pPr defTabSz="914400" eaLnBrk="1">
              <a:lnSpc>
                <a:spcPct val="150000"/>
              </a:lnSpc>
              <a:buSzPct val="100000"/>
              <a:buFont typeface="Arial" panose="020B0604020202020204" pitchFamily="34" charset="0"/>
              <a:buChar char="•"/>
            </a:pPr>
            <a:r>
              <a:rPr lang="en-US" altLang="zh-CN" sz="3500" b="0" dirty="0">
                <a:latin typeface="Arial" panose="020B0604020202020204" pitchFamily="34" charset="0"/>
                <a:cs typeface="Arial" panose="020B0604020202020204" pitchFamily="34" charset="0"/>
                <a:sym typeface="+mn-ea"/>
              </a:rPr>
              <a:t> </a:t>
            </a:r>
            <a:r>
              <a:rPr lang="zh-CN" altLang="zh-CN" sz="3500" b="0" dirty="0">
                <a:latin typeface="Arial" panose="020B0604020202020204" pitchFamily="34" charset="0"/>
                <a:cs typeface="Arial" panose="020B0604020202020204" pitchFamily="34" charset="0"/>
                <a:sym typeface="+mn-ea"/>
              </a:rPr>
              <a:t>Industrial 1.</a:t>
            </a:r>
            <a:r>
              <a:rPr lang="en-US" altLang="zh-CN" sz="3500" b="0" dirty="0">
                <a:latin typeface="Arial" panose="020B0604020202020204" pitchFamily="34" charset="0"/>
                <a:cs typeface="Arial" panose="020B0604020202020204" pitchFamily="34" charset="0"/>
                <a:sym typeface="+mn-ea"/>
              </a:rPr>
              <a:t>7</a:t>
            </a:r>
            <a:r>
              <a:rPr lang="zh-CN" altLang="zh-CN" sz="3500" b="0" dirty="0">
                <a:latin typeface="Arial" panose="020B0604020202020204" pitchFamily="34" charset="0"/>
                <a:cs typeface="Arial" panose="020B0604020202020204" pitchFamily="34" charset="0"/>
                <a:sym typeface="+mn-ea"/>
              </a:rPr>
              <a:t> million  sets per year</a:t>
            </a:r>
            <a:endParaRPr lang="zh-CN" altLang="zh-CN" sz="3500" b="0" dirty="0">
              <a:latin typeface="Arial" panose="020B0604020202020204" pitchFamily="34" charset="0"/>
              <a:cs typeface="Arial" panose="020B0604020202020204" pitchFamily="34" charset="0"/>
              <a:sym typeface="+mn-ea"/>
            </a:endParaRPr>
          </a:p>
          <a:p>
            <a:pPr defTabSz="914400" eaLnBrk="1">
              <a:lnSpc>
                <a:spcPct val="150000"/>
              </a:lnSpc>
              <a:buSzPct val="100000"/>
              <a:buFont typeface="Arial" panose="020B0604020202020204" pitchFamily="34" charset="0"/>
              <a:buChar char="•"/>
            </a:pPr>
            <a:r>
              <a:rPr lang="en-US" altLang="zh-CN" sz="3500" b="0" dirty="0">
                <a:latin typeface="Arial" panose="020B0604020202020204" pitchFamily="34" charset="0"/>
                <a:cs typeface="Arial" panose="020B0604020202020204" pitchFamily="34" charset="0"/>
                <a:sym typeface="+mn-ea"/>
              </a:rPr>
              <a:t>Vietname 1.2 million TBR</a:t>
            </a:r>
            <a:endParaRPr lang="zh-CN" altLang="zh-CN" sz="3500" b="0" dirty="0">
              <a:latin typeface="Arial" panose="020B0604020202020204" pitchFamily="34" charset="0"/>
              <a:cs typeface="Arial" panose="020B0604020202020204" pitchFamily="34" charset="0"/>
              <a:sym typeface="+mn-ea"/>
            </a:endParaRPr>
          </a:p>
          <a:p>
            <a:pPr defTabSz="914400" eaLnBrk="1">
              <a:lnSpc>
                <a:spcPct val="150000"/>
              </a:lnSpc>
              <a:buSzPct val="100000"/>
              <a:buFont typeface="Arial" panose="020B0604020202020204" pitchFamily="34" charset="0"/>
              <a:buChar char="•"/>
            </a:pPr>
            <a:endParaRPr lang="zh-CN" altLang="zh-CN" sz="3500" b="0" dirty="0">
              <a:latin typeface="Arial" panose="020B0604020202020204" pitchFamily="34" charset="0"/>
              <a:cs typeface="Arial" panose="020B0604020202020204" pitchFamily="34" charset="0"/>
            </a:endParaRPr>
          </a:p>
        </p:txBody>
      </p:sp>
      <p:sp>
        <p:nvSpPr>
          <p:cNvPr id="3" name="文本框 2"/>
          <p:cNvSpPr txBox="1"/>
          <p:nvPr/>
        </p:nvSpPr>
        <p:spPr>
          <a:xfrm>
            <a:off x="3473450" y="3471863"/>
            <a:ext cx="15114905" cy="75755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endParaRPr kumimoji="0" lang="zh-CN" altLang="en-US" sz="4000" b="1" i="0" u="none" strike="noStrike" cap="none" spc="0" normalizeH="0" baseline="0">
              <a:ln>
                <a:noFill/>
              </a:ln>
              <a:solidFill>
                <a:srgbClr val="FF0000"/>
              </a:solidFill>
              <a:effectLst/>
              <a:uFillTx/>
              <a:latin typeface="Arial" panose="020B0604020202020204" pitchFamily="34" charset="0"/>
              <a:ea typeface="Helvetica Neue" panose="02000503000000020004"/>
              <a:cs typeface="Helvetica Neue" panose="02000503000000020004"/>
              <a:sym typeface="Helvetica Neue" panose="02000503000000020004"/>
            </a:endParaRPr>
          </a:p>
        </p:txBody>
      </p:sp>
    </p:spTree>
  </p:cSld>
  <p:clrMapOvr>
    <a:masterClrMapping/>
  </p:clrMapOvr>
  <p:transition spd="med"/>
</p:sld>
</file>

<file path=ppt/tags/tag1.xml><?xml version="1.0" encoding="utf-8"?>
<p:tagLst xmlns:p="http://schemas.openxmlformats.org/presentationml/2006/main">
  <p:tag name="KSO_WM_UNIT_PLACING_PICTURE_USER_VIEWPORT" val="{&quot;height&quot;:17016,&quot;width&quot;:38402}"/>
</p:tagLst>
</file>

<file path=ppt/tags/tag2.xml><?xml version="1.0" encoding="utf-8"?>
<p:tagLst xmlns:p="http://schemas.openxmlformats.org/presentationml/2006/main">
  <p:tag name="KSO_WM_UNIT_TABLE_BEAUTIFY" val="smartTable{1dbc39b0-f435-4ba1-b98d-f70a86475516}"/>
</p:tagLst>
</file>

<file path=ppt/tags/tag3.xml><?xml version="1.0" encoding="utf-8"?>
<p:tagLst xmlns:p="http://schemas.openxmlformats.org/presentationml/2006/main">
  <p:tag name="KSO_WM_UNIT_TABLE_BEAUTIFY" val="smartTable{dee30d86-cd1c-4660-be90-2090bd2d8cad}"/>
</p:tagLst>
</file>

<file path=ppt/tags/tag4.xml><?xml version="1.0" encoding="utf-8"?>
<p:tagLst xmlns:p="http://schemas.openxmlformats.org/presentationml/2006/main">
  <p:tag name="KSO_WM_UNIT_PLACING_PICTURE_USER_VIEWPORT" val="{&quot;height&quot;:17016,&quot;width&quot;:38402}"/>
</p:tagLst>
</file>

<file path=ppt/tags/tag5.xml><?xml version="1.0" encoding="utf-8"?>
<p:tagLst xmlns:p="http://schemas.openxmlformats.org/presentationml/2006/main">
  <p:tag name="KSO_WM_UNIT_TABLE_BEAUTIFY" val="smartTable{7d9f453b-f918-4ab9-80e6-605639f3314b}"/>
</p:tagLst>
</file>

<file path=ppt/tags/tag6.xml><?xml version="1.0" encoding="utf-8"?>
<p:tagLst xmlns:p="http://schemas.openxmlformats.org/presentationml/2006/main">
  <p:tag name="KSO_WM_UNIT_TABLE_BEAUTIFY" val="smartTable{07b9733a-15ab-407a-b019-4c851553f65a}"/>
</p:tagLst>
</file>

<file path=ppt/tags/tag7.xml><?xml version="1.0" encoding="utf-8"?>
<p:tagLst xmlns:p="http://schemas.openxmlformats.org/presentationml/2006/main">
  <p:tag name="KSO_WM_UNIT_PLACING_PICTURE_USER_VIEWPORT" val="{&quot;height&quot;:8367,&quot;width&quot;:11737}"/>
</p:tagLst>
</file>

<file path=ppt/tags/tag8.xml><?xml version="1.0" encoding="utf-8"?>
<p:tagLst xmlns:p="http://schemas.openxmlformats.org/presentationml/2006/main">
  <p:tag name="COMMONDATA" val="eyJoZGlkIjoiNjJhYzU0ZWIzYzgyNTg0MTlhYTFiMWYwMjg0ZTNkYTkifQ=="/>
  <p:tag name="KSO_WPP_MARK_KEY" val="93ca689d-21e1-4e03-8195-306875409443"/>
</p:tagLst>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spPr>
      <a:bodyPr rot="0" spcFirstLastPara="1" vertOverflow="overflow" horzOverflow="overflow" vert="horz" wrap="square" lIns="71437" tIns="71437" rIns="71437" bIns="71437" numCol="1" spcCol="38100" rtlCol="0" anchor="ctr">
        <a:spAutoFit/>
      </a:bodyPr>
      <a:lstStyle>
        <a:defPPr marL="0" marR="0" indent="0" algn="ctr" defTabSz="821055" rtl="0" fontAlgn="auto" latinLnBrk="0" hangingPunct="0">
          <a:lnSpc>
            <a:spcPct val="100000"/>
          </a:lnSpc>
          <a:spcBef>
            <a:spcPts val="0"/>
          </a:spcBef>
          <a:spcAft>
            <a:spcPts val="0"/>
          </a:spcAft>
          <a:buClrTx/>
          <a:buSzTx/>
          <a:buFontTx/>
          <a:buNone/>
          <a:defRPr kumimoji="0" sz="3000" b="0" i="0" u="none" strike="noStrike" cap="none" spc="0" normalizeH="0" baseline="0">
            <a:ln>
              <a:noFill/>
            </a:ln>
            <a:solidFill>
              <a:srgbClr val="FFFFFF"/>
            </a:solidFill>
            <a:effectLst/>
            <a:uFillTx/>
            <a:latin typeface="+mn-lt"/>
            <a:ea typeface="+mn-ea"/>
            <a:cs typeface="+mn-cs"/>
            <a:sym typeface="Helvetica Neue Medium" panose="020005030000000200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71437" tIns="71437" rIns="71437" bIns="71437" numCol="1" spcCol="38100" rtlCol="0" anchor="ctr">
        <a:spAutoFit/>
      </a:bodyPr>
      <a:lstStyle>
        <a:defPPr marL="0" marR="0" indent="0" algn="ctr" defTabSz="821055" rtl="0" fontAlgn="auto" latinLnBrk="0" hangingPunct="0">
          <a:lnSpc>
            <a:spcPct val="100000"/>
          </a:lnSpc>
          <a:spcBef>
            <a:spcPts val="0"/>
          </a:spcBef>
          <a:spcAft>
            <a:spcPts val="0"/>
          </a:spcAft>
          <a:buClrTx/>
          <a:buSzTx/>
          <a:buFontTx/>
          <a:buNone/>
          <a:defRPr kumimoji="0" sz="3200" b="1" i="0" u="none" strike="noStrike" cap="none" spc="0" normalizeH="0" baseline="0">
            <a:ln>
              <a:noFill/>
            </a:ln>
            <a:solidFill>
              <a:srgbClr val="000000"/>
            </a:solidFill>
            <a:effectLst/>
            <a:uFillTx/>
            <a:latin typeface="Helvetica Neue" panose="02000503000000020004"/>
            <a:ea typeface="Helvetica Neue" panose="02000503000000020004"/>
            <a:cs typeface="Helvetica Neue" panose="02000503000000020004"/>
            <a:sym typeface="Helvetica Neue" panose="020005030000000200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spPr>
      <a:bodyPr rot="0" spcFirstLastPara="1" vertOverflow="overflow" horzOverflow="overflow" vert="horz" wrap="square" lIns="71437" tIns="71437" rIns="71437" bIns="71437" numCol="1" spcCol="38100" rtlCol="0" anchor="ctr">
        <a:spAutoFit/>
      </a:bodyPr>
      <a:lstStyle>
        <a:defPPr marL="0" marR="0" indent="0" algn="ctr" defTabSz="821055" rtl="0" fontAlgn="auto" latinLnBrk="0" hangingPunct="0">
          <a:lnSpc>
            <a:spcPct val="100000"/>
          </a:lnSpc>
          <a:spcBef>
            <a:spcPts val="0"/>
          </a:spcBef>
          <a:spcAft>
            <a:spcPts val="0"/>
          </a:spcAft>
          <a:buClrTx/>
          <a:buSzTx/>
          <a:buFontTx/>
          <a:buNone/>
          <a:defRPr kumimoji="0" sz="3000" b="0" i="0" u="none" strike="noStrike" cap="none" spc="0" normalizeH="0" baseline="0">
            <a:ln>
              <a:noFill/>
            </a:ln>
            <a:solidFill>
              <a:srgbClr val="FFFFFF"/>
            </a:solidFill>
            <a:effectLst/>
            <a:uFillTx/>
            <a:latin typeface="+mn-lt"/>
            <a:ea typeface="+mn-ea"/>
            <a:cs typeface="+mn-cs"/>
            <a:sym typeface="Helvetica Neue Medium" panose="020005030000000200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71437" tIns="71437" rIns="71437" bIns="71437" numCol="1" spcCol="38100" rtlCol="0" anchor="ctr">
        <a:spAutoFit/>
      </a:bodyPr>
      <a:lstStyle>
        <a:defPPr marL="0" marR="0" indent="0" algn="ctr" defTabSz="821055" rtl="0" fontAlgn="auto" latinLnBrk="0" hangingPunct="0">
          <a:lnSpc>
            <a:spcPct val="100000"/>
          </a:lnSpc>
          <a:spcBef>
            <a:spcPts val="0"/>
          </a:spcBef>
          <a:spcAft>
            <a:spcPts val="0"/>
          </a:spcAft>
          <a:buClrTx/>
          <a:buSzTx/>
          <a:buFontTx/>
          <a:buNone/>
          <a:defRPr kumimoji="0" sz="3200" b="1" i="0" u="none" strike="noStrike" cap="none" spc="0" normalizeH="0" baseline="0">
            <a:ln>
              <a:noFill/>
            </a:ln>
            <a:solidFill>
              <a:srgbClr val="000000"/>
            </a:solidFill>
            <a:effectLst/>
            <a:uFillTx/>
            <a:latin typeface="Helvetica Neue" panose="02000503000000020004"/>
            <a:ea typeface="Helvetica Neue" panose="02000503000000020004"/>
            <a:cs typeface="Helvetica Neue" panose="02000503000000020004"/>
            <a:sym typeface="Helvetica Neue" panose="020005030000000200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8768</Words>
  <Application>WPS 演示</Application>
  <PresentationFormat>自定义</PresentationFormat>
  <Paragraphs>509</Paragraphs>
  <Slides>23</Slides>
  <Notes>0</Notes>
  <HiddenSlides>0</HiddenSlides>
  <MMClips>0</MMClips>
  <ScaleCrop>false</ScaleCrop>
  <HeadingPairs>
    <vt:vector size="6" baseType="variant">
      <vt:variant>
        <vt:lpstr>已用的字体</vt:lpstr>
      </vt:variant>
      <vt:variant>
        <vt:i4>26</vt:i4>
      </vt:variant>
      <vt:variant>
        <vt:lpstr>主题</vt:lpstr>
      </vt:variant>
      <vt:variant>
        <vt:i4>1</vt:i4>
      </vt:variant>
      <vt:variant>
        <vt:lpstr>幻灯片标题</vt:lpstr>
      </vt:variant>
      <vt:variant>
        <vt:i4>23</vt:i4>
      </vt:variant>
    </vt:vector>
  </HeadingPairs>
  <TitlesOfParts>
    <vt:vector size="50" baseType="lpstr">
      <vt:lpstr>Arial</vt:lpstr>
      <vt:lpstr>宋体</vt:lpstr>
      <vt:lpstr>Wingdings</vt:lpstr>
      <vt:lpstr>Helvetica Neue</vt:lpstr>
      <vt:lpstr>Helvetica Neue Medium</vt:lpstr>
      <vt:lpstr>Helvetica Neue Light</vt:lpstr>
      <vt:lpstr>Arial</vt:lpstr>
      <vt:lpstr>Heiti SC Medium</vt:lpstr>
      <vt:lpstr>Helvetica Neue Thin</vt:lpstr>
      <vt:lpstr>Times</vt:lpstr>
      <vt:lpstr>Times New Roman</vt:lpstr>
      <vt:lpstr>Helvetica</vt:lpstr>
      <vt:lpstr>微软雅黑</vt:lpstr>
      <vt:lpstr>华康俪金黑W8</vt:lpstr>
      <vt:lpstr>Helvetica Neue Black Condensed</vt:lpstr>
      <vt:lpstr>等线</vt:lpstr>
      <vt:lpstr>Times New Roman</vt:lpstr>
      <vt:lpstr>Lantinghei SC Heavy</vt:lpstr>
      <vt:lpstr>Arial Unicode MS</vt:lpstr>
      <vt:lpstr>SAPGUI-Icons</vt:lpstr>
      <vt:lpstr>新宋体</vt:lpstr>
      <vt:lpstr>Calibri</vt:lpstr>
      <vt:lpstr>Arial Black</vt:lpstr>
      <vt:lpstr>汉仪雅酷黑简</vt:lpstr>
      <vt:lpstr>黑体</vt:lpstr>
      <vt:lpstr>Segoe Print</vt:lpstr>
      <vt:lpstr>White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bella</dc:creator>
  <cp:lastModifiedBy>佛说阿弥陀</cp:lastModifiedBy>
  <cp:revision>55</cp:revision>
  <dcterms:created xsi:type="dcterms:W3CDTF">2022-07-10T14:03:00Z</dcterms:created>
  <dcterms:modified xsi:type="dcterms:W3CDTF">2022-07-11T00:50:48Z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2052-11.1.0.11830</vt:lpwstr>
  </property>
  <property fmtid="{D5CDD505-2E9C-101B-9397-08002B2CF9AE}" pid="3" name="ICV">
    <vt:lpwstr>5751655C1A94431D9C7F40AF11258D52</vt:lpwstr>
  </property>
</Properties>
</file>